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3"/>
  </p:notesMasterIdLst>
  <p:handoutMasterIdLst>
    <p:handoutMasterId r:id="rId94"/>
  </p:handoutMasterIdLst>
  <p:sldIdLst>
    <p:sldId id="256" r:id="rId2"/>
    <p:sldId id="289" r:id="rId3"/>
    <p:sldId id="329" r:id="rId4"/>
    <p:sldId id="319" r:id="rId5"/>
    <p:sldId id="358" r:id="rId6"/>
    <p:sldId id="351" r:id="rId7"/>
    <p:sldId id="352" r:id="rId8"/>
    <p:sldId id="356" r:id="rId9"/>
    <p:sldId id="353" r:id="rId10"/>
    <p:sldId id="354" r:id="rId11"/>
    <p:sldId id="394" r:id="rId12"/>
    <p:sldId id="415" r:id="rId13"/>
    <p:sldId id="345" r:id="rId14"/>
    <p:sldId id="355" r:id="rId15"/>
    <p:sldId id="347" r:id="rId16"/>
    <p:sldId id="348" r:id="rId17"/>
    <p:sldId id="350" r:id="rId18"/>
    <p:sldId id="365" r:id="rId19"/>
    <p:sldId id="416" r:id="rId20"/>
    <p:sldId id="417" r:id="rId21"/>
    <p:sldId id="418" r:id="rId22"/>
    <p:sldId id="419" r:id="rId23"/>
    <p:sldId id="420" r:id="rId24"/>
    <p:sldId id="367" r:id="rId25"/>
    <p:sldId id="421" r:id="rId26"/>
    <p:sldId id="368" r:id="rId27"/>
    <p:sldId id="395" r:id="rId28"/>
    <p:sldId id="396" r:id="rId29"/>
    <p:sldId id="397" r:id="rId30"/>
    <p:sldId id="398" r:id="rId31"/>
    <p:sldId id="399" r:id="rId32"/>
    <p:sldId id="427" r:id="rId33"/>
    <p:sldId id="453" r:id="rId34"/>
    <p:sldId id="454" r:id="rId35"/>
    <p:sldId id="455" r:id="rId36"/>
    <p:sldId id="456" r:id="rId37"/>
    <p:sldId id="426" r:id="rId38"/>
    <p:sldId id="400" r:id="rId39"/>
    <p:sldId id="401" r:id="rId40"/>
    <p:sldId id="402" r:id="rId41"/>
    <p:sldId id="428" r:id="rId42"/>
    <p:sldId id="458" r:id="rId43"/>
    <p:sldId id="459" r:id="rId44"/>
    <p:sldId id="460" r:id="rId45"/>
    <p:sldId id="461" r:id="rId46"/>
    <p:sldId id="422" r:id="rId47"/>
    <p:sldId id="409" r:id="rId48"/>
    <p:sldId id="405" r:id="rId49"/>
    <p:sldId id="423" r:id="rId50"/>
    <p:sldId id="406" r:id="rId51"/>
    <p:sldId id="407" r:id="rId52"/>
    <p:sldId id="408" r:id="rId53"/>
    <p:sldId id="424" r:id="rId54"/>
    <p:sldId id="425" r:id="rId55"/>
    <p:sldId id="411" r:id="rId56"/>
    <p:sldId id="410" r:id="rId57"/>
    <p:sldId id="412" r:id="rId58"/>
    <p:sldId id="413" r:id="rId59"/>
    <p:sldId id="414" r:id="rId60"/>
    <p:sldId id="429" r:id="rId61"/>
    <p:sldId id="432" r:id="rId62"/>
    <p:sldId id="474" r:id="rId63"/>
    <p:sldId id="475" r:id="rId64"/>
    <p:sldId id="478" r:id="rId65"/>
    <p:sldId id="479" r:id="rId66"/>
    <p:sldId id="433" r:id="rId67"/>
    <p:sldId id="477" r:id="rId68"/>
    <p:sldId id="447" r:id="rId69"/>
    <p:sldId id="484" r:id="rId70"/>
    <p:sldId id="476" r:id="rId71"/>
    <p:sldId id="448" r:id="rId72"/>
    <p:sldId id="450" r:id="rId73"/>
    <p:sldId id="483" r:id="rId74"/>
    <p:sldId id="443" r:id="rId75"/>
    <p:sldId id="481" r:id="rId76"/>
    <p:sldId id="480" r:id="rId77"/>
    <p:sldId id="444" r:id="rId78"/>
    <p:sldId id="445" r:id="rId79"/>
    <p:sldId id="482" r:id="rId80"/>
    <p:sldId id="446" r:id="rId81"/>
    <p:sldId id="449" r:id="rId82"/>
    <p:sldId id="467" r:id="rId83"/>
    <p:sldId id="473" r:id="rId84"/>
    <p:sldId id="468" r:id="rId85"/>
    <p:sldId id="469" r:id="rId86"/>
    <p:sldId id="470" r:id="rId87"/>
    <p:sldId id="471" r:id="rId88"/>
    <p:sldId id="472" r:id="rId89"/>
    <p:sldId id="452" r:id="rId90"/>
    <p:sldId id="451" r:id="rId91"/>
    <p:sldId id="389" r:id="rId92"/>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2055"/>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22" autoAdjust="0"/>
    <p:restoredTop sz="79270" autoAdjust="0"/>
  </p:normalViewPr>
  <p:slideViewPr>
    <p:cSldViewPr snapToGrid="0">
      <p:cViewPr varScale="1">
        <p:scale>
          <a:sx n="84" d="100"/>
          <a:sy n="84" d="100"/>
        </p:scale>
        <p:origin x="126" y="420"/>
      </p:cViewPr>
      <p:guideLst/>
    </p:cSldViewPr>
  </p:slideViewPr>
  <p:outlineViewPr>
    <p:cViewPr>
      <p:scale>
        <a:sx n="33" d="100"/>
        <a:sy n="33" d="100"/>
      </p:scale>
      <p:origin x="0" y="-25020"/>
    </p:cViewPr>
  </p:outlineViewPr>
  <p:notesTextViewPr>
    <p:cViewPr>
      <p:scale>
        <a:sx n="1" d="1"/>
        <a:sy n="1" d="1"/>
      </p:scale>
      <p:origin x="0" y="0"/>
    </p:cViewPr>
  </p:notesTextViewPr>
  <p:sorterViewPr>
    <p:cViewPr>
      <p:scale>
        <a:sx n="100" d="100"/>
        <a:sy n="100" d="100"/>
      </p:scale>
      <p:origin x="0" y="-310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64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6486"/>
          </a:xfrm>
          <a:prstGeom prst="rect">
            <a:avLst/>
          </a:prstGeom>
        </p:spPr>
        <p:txBody>
          <a:bodyPr vert="horz" lIns="91440" tIns="45720" rIns="91440" bIns="45720" rtlCol="0"/>
          <a:lstStyle>
            <a:lvl1pPr algn="r">
              <a:defRPr sz="1200"/>
            </a:lvl1pPr>
          </a:lstStyle>
          <a:p>
            <a:fld id="{DE053F8B-DE52-44DF-BE64-4719F02BCB69}" type="datetimeFigureOut">
              <a:rPr lang="en-US" smtClean="0"/>
              <a:t>2019-02-03</a:t>
            </a:fld>
            <a:endParaRPr lang="en-US"/>
          </a:p>
        </p:txBody>
      </p:sp>
      <p:sp>
        <p:nvSpPr>
          <p:cNvPr id="4" name="Footer Placeholder 3"/>
          <p:cNvSpPr>
            <a:spLocks noGrp="1"/>
          </p:cNvSpPr>
          <p:nvPr>
            <p:ph type="ftr" sz="quarter" idx="2"/>
          </p:nvPr>
        </p:nvSpPr>
        <p:spPr>
          <a:xfrm>
            <a:off x="0" y="6948715"/>
            <a:ext cx="4160937" cy="3664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6485"/>
          </a:xfrm>
          <a:prstGeom prst="rect">
            <a:avLst/>
          </a:prstGeom>
        </p:spPr>
        <p:txBody>
          <a:bodyPr vert="horz" lIns="91440" tIns="45720" rIns="91440" bIns="45720" rtlCol="0" anchor="b"/>
          <a:lstStyle>
            <a:lvl1pPr algn="r">
              <a:defRPr sz="1200"/>
            </a:lvl1pPr>
          </a:lstStyle>
          <a:p>
            <a:fld id="{D3D7B4EB-49F6-4044-9873-65AF91DD6AC2}" type="slidenum">
              <a:rPr lang="en-US" smtClean="0"/>
              <a:t>‹#›</a:t>
            </a:fld>
            <a:endParaRPr lang="en-US"/>
          </a:p>
        </p:txBody>
      </p:sp>
    </p:spTree>
    <p:extLst>
      <p:ext uri="{BB962C8B-B14F-4D97-AF65-F5344CB8AC3E}">
        <p14:creationId xmlns:p14="http://schemas.microsoft.com/office/powerpoint/2010/main" val="1946412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1" cy="367031"/>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5438460" y="0"/>
            <a:ext cx="4160521" cy="367031"/>
          </a:xfrm>
          <a:prstGeom prst="rect">
            <a:avLst/>
          </a:prstGeom>
        </p:spPr>
        <p:txBody>
          <a:bodyPr vert="horz" lIns="96651" tIns="48325" rIns="96651" bIns="48325" rtlCol="0"/>
          <a:lstStyle>
            <a:lvl1pPr algn="r">
              <a:defRPr sz="1200"/>
            </a:lvl1pPr>
          </a:lstStyle>
          <a:p>
            <a:fld id="{6CDEB951-2F1C-4EFD-83D7-D865FCC9BA48}" type="datetimeFigureOut">
              <a:rPr lang="en-US" smtClean="0"/>
              <a:t>2019-02-03</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960121" y="3520441"/>
            <a:ext cx="7680960" cy="2880360"/>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948172"/>
            <a:ext cx="4160521" cy="36703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5438460" y="6948172"/>
            <a:ext cx="4160521" cy="367030"/>
          </a:xfrm>
          <a:prstGeom prst="rect">
            <a:avLst/>
          </a:prstGeom>
        </p:spPr>
        <p:txBody>
          <a:bodyPr vert="horz" lIns="96651" tIns="48325" rIns="96651" bIns="48325" rtlCol="0" anchor="b"/>
          <a:lstStyle>
            <a:lvl1pPr algn="r">
              <a:defRPr sz="1200"/>
            </a:lvl1pPr>
          </a:lstStyle>
          <a:p>
            <a:fld id="{BA722843-7F4B-4E37-BAA8-1F14B1C5414D}" type="slidenum">
              <a:rPr lang="en-US" smtClean="0"/>
              <a:t>‹#›</a:t>
            </a:fld>
            <a:endParaRPr lang="en-US"/>
          </a:p>
        </p:txBody>
      </p:sp>
    </p:spTree>
    <p:extLst>
      <p:ext uri="{BB962C8B-B14F-4D97-AF65-F5344CB8AC3E}">
        <p14:creationId xmlns:p14="http://schemas.microsoft.com/office/powerpoint/2010/main" val="313479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1</a:t>
            </a:fld>
            <a:endParaRPr lang="en-US"/>
          </a:p>
        </p:txBody>
      </p:sp>
    </p:spTree>
    <p:extLst>
      <p:ext uri="{BB962C8B-B14F-4D97-AF65-F5344CB8AC3E}">
        <p14:creationId xmlns:p14="http://schemas.microsoft.com/office/powerpoint/2010/main" val="299484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10</a:t>
            </a:fld>
            <a:endParaRPr lang="en-US"/>
          </a:p>
        </p:txBody>
      </p:sp>
    </p:spTree>
    <p:extLst>
      <p:ext uri="{BB962C8B-B14F-4D97-AF65-F5344CB8AC3E}">
        <p14:creationId xmlns:p14="http://schemas.microsoft.com/office/powerpoint/2010/main" val="69541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Kokoro</a:t>
            </a:r>
            <a:r>
              <a:rPr lang="en-US" dirty="0"/>
              <a:t> – Soul: the unifying principle and character of a person</a:t>
            </a:r>
          </a:p>
          <a:p>
            <a:r>
              <a:rPr lang="en-US" dirty="0" err="1"/>
              <a:t>Karada</a:t>
            </a:r>
            <a:r>
              <a:rPr lang="en-US" dirty="0"/>
              <a:t> – Body, the physical</a:t>
            </a:r>
            <a:r>
              <a:rPr lang="en-US" baseline="0" dirty="0"/>
              <a:t> part of person. Confined to Aida – Space-time. Created in biological process; will die after some time, chemical elements recycled. (Death hangs like a cloud over body)</a:t>
            </a:r>
          </a:p>
          <a:p>
            <a:r>
              <a:rPr lang="en-US" baseline="0" dirty="0" err="1"/>
              <a:t>Sei</a:t>
            </a:r>
            <a:r>
              <a:rPr lang="en-US" baseline="0" dirty="0"/>
              <a:t> – Spirit, energy. In </a:t>
            </a:r>
            <a:r>
              <a:rPr lang="en-US" baseline="0" dirty="0" err="1"/>
              <a:t>aida</a:t>
            </a:r>
            <a:r>
              <a:rPr lang="en-US" baseline="0" dirty="0"/>
              <a:t> – space-time – linked to the body through the soul. Has potential to exist in </a:t>
            </a:r>
            <a:r>
              <a:rPr lang="en-US" baseline="0" dirty="0" err="1"/>
              <a:t>Mugen</a:t>
            </a:r>
            <a:r>
              <a:rPr lang="en-US" baseline="0" dirty="0"/>
              <a:t> –  Infinity, but may be confined to </a:t>
            </a:r>
            <a:r>
              <a:rPr lang="en-US" baseline="0" dirty="0" err="1"/>
              <a:t>aida</a:t>
            </a:r>
            <a:r>
              <a:rPr lang="en-US" baseline="0" dirty="0"/>
              <a:t> – space-time – if infected</a:t>
            </a:r>
          </a:p>
          <a:p>
            <a:endParaRPr lang="en-US" dirty="0"/>
          </a:p>
        </p:txBody>
      </p:sp>
      <p:sp>
        <p:nvSpPr>
          <p:cNvPr id="4" name="Slide Number Placeholder 3"/>
          <p:cNvSpPr>
            <a:spLocks noGrp="1"/>
          </p:cNvSpPr>
          <p:nvPr>
            <p:ph type="sldNum" sz="quarter" idx="10"/>
          </p:nvPr>
        </p:nvSpPr>
        <p:spPr/>
        <p:txBody>
          <a:bodyPr/>
          <a:lstStyle/>
          <a:p>
            <a:fld id="{BA722843-7F4B-4E37-BAA8-1F14B1C5414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9895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12</a:t>
            </a:fld>
            <a:endParaRPr lang="en-US"/>
          </a:p>
        </p:txBody>
      </p:sp>
    </p:spTree>
    <p:extLst>
      <p:ext uri="{BB962C8B-B14F-4D97-AF65-F5344CB8AC3E}">
        <p14:creationId xmlns:p14="http://schemas.microsoft.com/office/powerpoint/2010/main" val="4255271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13</a:t>
            </a:fld>
            <a:endParaRPr lang="en-US"/>
          </a:p>
        </p:txBody>
      </p:sp>
    </p:spTree>
    <p:extLst>
      <p:ext uri="{BB962C8B-B14F-4D97-AF65-F5344CB8AC3E}">
        <p14:creationId xmlns:p14="http://schemas.microsoft.com/office/powerpoint/2010/main" val="258297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22843-7F4B-4E37-BAA8-1F14B1C5414D}" type="slidenum">
              <a:rPr lang="en-US" smtClean="0"/>
              <a:t>14</a:t>
            </a:fld>
            <a:endParaRPr lang="en-US"/>
          </a:p>
        </p:txBody>
      </p:sp>
    </p:spTree>
    <p:extLst>
      <p:ext uri="{BB962C8B-B14F-4D97-AF65-F5344CB8AC3E}">
        <p14:creationId xmlns:p14="http://schemas.microsoft.com/office/powerpoint/2010/main" val="3193346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15</a:t>
            </a:fld>
            <a:endParaRPr lang="en-US"/>
          </a:p>
        </p:txBody>
      </p:sp>
    </p:spTree>
    <p:extLst>
      <p:ext uri="{BB962C8B-B14F-4D97-AF65-F5344CB8AC3E}">
        <p14:creationId xmlns:p14="http://schemas.microsoft.com/office/powerpoint/2010/main" val="256714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16</a:t>
            </a:fld>
            <a:endParaRPr lang="en-US"/>
          </a:p>
        </p:txBody>
      </p:sp>
    </p:spTree>
    <p:extLst>
      <p:ext uri="{BB962C8B-B14F-4D97-AF65-F5344CB8AC3E}">
        <p14:creationId xmlns:p14="http://schemas.microsoft.com/office/powerpoint/2010/main" val="2749238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17</a:t>
            </a:fld>
            <a:endParaRPr lang="en-US"/>
          </a:p>
        </p:txBody>
      </p:sp>
    </p:spTree>
    <p:extLst>
      <p:ext uri="{BB962C8B-B14F-4D97-AF65-F5344CB8AC3E}">
        <p14:creationId xmlns:p14="http://schemas.microsoft.com/office/powerpoint/2010/main" val="1071064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18</a:t>
            </a:fld>
            <a:endParaRPr lang="en-US"/>
          </a:p>
        </p:txBody>
      </p:sp>
    </p:spTree>
    <p:extLst>
      <p:ext uri="{BB962C8B-B14F-4D97-AF65-F5344CB8AC3E}">
        <p14:creationId xmlns:p14="http://schemas.microsoft.com/office/powerpoint/2010/main" val="3043013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19</a:t>
            </a:fld>
            <a:endParaRPr lang="en-US"/>
          </a:p>
        </p:txBody>
      </p:sp>
    </p:spTree>
    <p:extLst>
      <p:ext uri="{BB962C8B-B14F-4D97-AF65-F5344CB8AC3E}">
        <p14:creationId xmlns:p14="http://schemas.microsoft.com/office/powerpoint/2010/main" val="180035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a:t>
            </a:fld>
            <a:endParaRPr lang="en-US"/>
          </a:p>
        </p:txBody>
      </p:sp>
    </p:spTree>
    <p:extLst>
      <p:ext uri="{BB962C8B-B14F-4D97-AF65-F5344CB8AC3E}">
        <p14:creationId xmlns:p14="http://schemas.microsoft.com/office/powerpoint/2010/main" val="430288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20</a:t>
            </a:fld>
            <a:endParaRPr lang="en-US"/>
          </a:p>
        </p:txBody>
      </p:sp>
    </p:spTree>
    <p:extLst>
      <p:ext uri="{BB962C8B-B14F-4D97-AF65-F5344CB8AC3E}">
        <p14:creationId xmlns:p14="http://schemas.microsoft.com/office/powerpoint/2010/main" val="686878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21</a:t>
            </a:fld>
            <a:endParaRPr lang="en-US"/>
          </a:p>
        </p:txBody>
      </p:sp>
    </p:spTree>
    <p:extLst>
      <p:ext uri="{BB962C8B-B14F-4D97-AF65-F5344CB8AC3E}">
        <p14:creationId xmlns:p14="http://schemas.microsoft.com/office/powerpoint/2010/main" val="1527103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22</a:t>
            </a:fld>
            <a:endParaRPr lang="en-US"/>
          </a:p>
        </p:txBody>
      </p:sp>
    </p:spTree>
    <p:extLst>
      <p:ext uri="{BB962C8B-B14F-4D97-AF65-F5344CB8AC3E}">
        <p14:creationId xmlns:p14="http://schemas.microsoft.com/office/powerpoint/2010/main" val="383546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23</a:t>
            </a:fld>
            <a:endParaRPr lang="en-US"/>
          </a:p>
        </p:txBody>
      </p:sp>
    </p:spTree>
    <p:extLst>
      <p:ext uri="{BB962C8B-B14F-4D97-AF65-F5344CB8AC3E}">
        <p14:creationId xmlns:p14="http://schemas.microsoft.com/office/powerpoint/2010/main" val="69373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24</a:t>
            </a:fld>
            <a:endParaRPr lang="en-US"/>
          </a:p>
        </p:txBody>
      </p:sp>
    </p:spTree>
    <p:extLst>
      <p:ext uri="{BB962C8B-B14F-4D97-AF65-F5344CB8AC3E}">
        <p14:creationId xmlns:p14="http://schemas.microsoft.com/office/powerpoint/2010/main" val="2431596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25</a:t>
            </a:fld>
            <a:endParaRPr lang="en-US"/>
          </a:p>
        </p:txBody>
      </p:sp>
    </p:spTree>
    <p:extLst>
      <p:ext uri="{BB962C8B-B14F-4D97-AF65-F5344CB8AC3E}">
        <p14:creationId xmlns:p14="http://schemas.microsoft.com/office/powerpoint/2010/main" val="2104301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26</a:t>
            </a:fld>
            <a:endParaRPr lang="en-US"/>
          </a:p>
        </p:txBody>
      </p:sp>
    </p:spTree>
    <p:extLst>
      <p:ext uri="{BB962C8B-B14F-4D97-AF65-F5344CB8AC3E}">
        <p14:creationId xmlns:p14="http://schemas.microsoft.com/office/powerpoint/2010/main" val="2640253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27</a:t>
            </a:fld>
            <a:endParaRPr lang="en-US"/>
          </a:p>
        </p:txBody>
      </p:sp>
    </p:spTree>
    <p:extLst>
      <p:ext uri="{BB962C8B-B14F-4D97-AF65-F5344CB8AC3E}">
        <p14:creationId xmlns:p14="http://schemas.microsoft.com/office/powerpoint/2010/main" val="1876491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28</a:t>
            </a:fld>
            <a:endParaRPr lang="en-US"/>
          </a:p>
        </p:txBody>
      </p:sp>
    </p:spTree>
    <p:extLst>
      <p:ext uri="{BB962C8B-B14F-4D97-AF65-F5344CB8AC3E}">
        <p14:creationId xmlns:p14="http://schemas.microsoft.com/office/powerpoint/2010/main" val="4131651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29</a:t>
            </a:fld>
            <a:endParaRPr lang="en-US"/>
          </a:p>
        </p:txBody>
      </p:sp>
    </p:spTree>
    <p:extLst>
      <p:ext uri="{BB962C8B-B14F-4D97-AF65-F5344CB8AC3E}">
        <p14:creationId xmlns:p14="http://schemas.microsoft.com/office/powerpoint/2010/main" val="36938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3</a:t>
            </a:fld>
            <a:endParaRPr lang="en-US"/>
          </a:p>
        </p:txBody>
      </p:sp>
    </p:spTree>
    <p:extLst>
      <p:ext uri="{BB962C8B-B14F-4D97-AF65-F5344CB8AC3E}">
        <p14:creationId xmlns:p14="http://schemas.microsoft.com/office/powerpoint/2010/main" val="39028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22843-7F4B-4E37-BAA8-1F14B1C5414D}" type="slidenum">
              <a:rPr lang="en-US" smtClean="0"/>
              <a:t>30</a:t>
            </a:fld>
            <a:endParaRPr lang="en-US"/>
          </a:p>
        </p:txBody>
      </p:sp>
    </p:spTree>
    <p:extLst>
      <p:ext uri="{BB962C8B-B14F-4D97-AF65-F5344CB8AC3E}">
        <p14:creationId xmlns:p14="http://schemas.microsoft.com/office/powerpoint/2010/main" val="2792103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story Mark 9:14-29</a:t>
            </a:r>
          </a:p>
          <a:p>
            <a:r>
              <a:rPr lang="en-US" dirty="0"/>
              <a:t>Quoted here: 20-27 (JLB)</a:t>
            </a:r>
          </a:p>
          <a:p>
            <a:endParaRPr lang="en-US" dirty="0"/>
          </a:p>
        </p:txBody>
      </p:sp>
      <p:sp>
        <p:nvSpPr>
          <p:cNvPr id="4" name="Slide Number Placeholder 3"/>
          <p:cNvSpPr>
            <a:spLocks noGrp="1"/>
          </p:cNvSpPr>
          <p:nvPr>
            <p:ph type="sldNum" sz="quarter" idx="10"/>
          </p:nvPr>
        </p:nvSpPr>
        <p:spPr/>
        <p:txBody>
          <a:bodyPr/>
          <a:lstStyle/>
          <a:p>
            <a:fld id="{BA722843-7F4B-4E37-BAA8-1F14B1C5414D}" type="slidenum">
              <a:rPr lang="en-US" smtClean="0"/>
              <a:t>31</a:t>
            </a:fld>
            <a:endParaRPr lang="en-US"/>
          </a:p>
        </p:txBody>
      </p:sp>
    </p:spTree>
    <p:extLst>
      <p:ext uri="{BB962C8B-B14F-4D97-AF65-F5344CB8AC3E}">
        <p14:creationId xmlns:p14="http://schemas.microsoft.com/office/powerpoint/2010/main" val="2347817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32</a:t>
            </a:fld>
            <a:endParaRPr lang="en-US"/>
          </a:p>
        </p:txBody>
      </p:sp>
    </p:spTree>
    <p:extLst>
      <p:ext uri="{BB962C8B-B14F-4D97-AF65-F5344CB8AC3E}">
        <p14:creationId xmlns:p14="http://schemas.microsoft.com/office/powerpoint/2010/main" val="2340946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33</a:t>
            </a:fld>
            <a:endParaRPr lang="en-US"/>
          </a:p>
        </p:txBody>
      </p:sp>
    </p:spTree>
    <p:extLst>
      <p:ext uri="{BB962C8B-B14F-4D97-AF65-F5344CB8AC3E}">
        <p14:creationId xmlns:p14="http://schemas.microsoft.com/office/powerpoint/2010/main" val="1317247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34</a:t>
            </a:fld>
            <a:endParaRPr lang="en-US"/>
          </a:p>
        </p:txBody>
      </p:sp>
    </p:spTree>
    <p:extLst>
      <p:ext uri="{BB962C8B-B14F-4D97-AF65-F5344CB8AC3E}">
        <p14:creationId xmlns:p14="http://schemas.microsoft.com/office/powerpoint/2010/main" val="1466379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35</a:t>
            </a:fld>
            <a:endParaRPr lang="en-US"/>
          </a:p>
        </p:txBody>
      </p:sp>
    </p:spTree>
    <p:extLst>
      <p:ext uri="{BB962C8B-B14F-4D97-AF65-F5344CB8AC3E}">
        <p14:creationId xmlns:p14="http://schemas.microsoft.com/office/powerpoint/2010/main" val="508254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36</a:t>
            </a:fld>
            <a:endParaRPr lang="en-US"/>
          </a:p>
        </p:txBody>
      </p:sp>
    </p:spTree>
    <p:extLst>
      <p:ext uri="{BB962C8B-B14F-4D97-AF65-F5344CB8AC3E}">
        <p14:creationId xmlns:p14="http://schemas.microsoft.com/office/powerpoint/2010/main" val="4021698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37</a:t>
            </a:fld>
            <a:endParaRPr lang="en-US"/>
          </a:p>
        </p:txBody>
      </p:sp>
    </p:spTree>
    <p:extLst>
      <p:ext uri="{BB962C8B-B14F-4D97-AF65-F5344CB8AC3E}">
        <p14:creationId xmlns:p14="http://schemas.microsoft.com/office/powerpoint/2010/main" val="3961305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38</a:t>
            </a:fld>
            <a:endParaRPr lang="en-US"/>
          </a:p>
        </p:txBody>
      </p:sp>
    </p:spTree>
    <p:extLst>
      <p:ext uri="{BB962C8B-B14F-4D97-AF65-F5344CB8AC3E}">
        <p14:creationId xmlns:p14="http://schemas.microsoft.com/office/powerpoint/2010/main" val="1735147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39</a:t>
            </a:fld>
            <a:endParaRPr lang="en-US"/>
          </a:p>
        </p:txBody>
      </p:sp>
    </p:spTree>
    <p:extLst>
      <p:ext uri="{BB962C8B-B14F-4D97-AF65-F5344CB8AC3E}">
        <p14:creationId xmlns:p14="http://schemas.microsoft.com/office/powerpoint/2010/main" val="327358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a:t>
            </a:fld>
            <a:endParaRPr lang="en-US"/>
          </a:p>
        </p:txBody>
      </p:sp>
    </p:spTree>
    <p:extLst>
      <p:ext uri="{BB962C8B-B14F-4D97-AF65-F5344CB8AC3E}">
        <p14:creationId xmlns:p14="http://schemas.microsoft.com/office/powerpoint/2010/main" val="4010587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40</a:t>
            </a:fld>
            <a:endParaRPr lang="en-US"/>
          </a:p>
        </p:txBody>
      </p:sp>
    </p:spTree>
    <p:extLst>
      <p:ext uri="{BB962C8B-B14F-4D97-AF65-F5344CB8AC3E}">
        <p14:creationId xmlns:p14="http://schemas.microsoft.com/office/powerpoint/2010/main" val="3264384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41</a:t>
            </a:fld>
            <a:endParaRPr lang="en-US"/>
          </a:p>
        </p:txBody>
      </p:sp>
    </p:spTree>
    <p:extLst>
      <p:ext uri="{BB962C8B-B14F-4D97-AF65-F5344CB8AC3E}">
        <p14:creationId xmlns:p14="http://schemas.microsoft.com/office/powerpoint/2010/main" val="2733931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42</a:t>
            </a:fld>
            <a:endParaRPr lang="en-US"/>
          </a:p>
        </p:txBody>
      </p:sp>
    </p:spTree>
    <p:extLst>
      <p:ext uri="{BB962C8B-B14F-4D97-AF65-F5344CB8AC3E}">
        <p14:creationId xmlns:p14="http://schemas.microsoft.com/office/powerpoint/2010/main" val="850373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43</a:t>
            </a:fld>
            <a:endParaRPr lang="en-US"/>
          </a:p>
        </p:txBody>
      </p:sp>
    </p:spTree>
    <p:extLst>
      <p:ext uri="{BB962C8B-B14F-4D97-AF65-F5344CB8AC3E}">
        <p14:creationId xmlns:p14="http://schemas.microsoft.com/office/powerpoint/2010/main" val="2404061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44</a:t>
            </a:fld>
            <a:endParaRPr lang="en-US"/>
          </a:p>
        </p:txBody>
      </p:sp>
    </p:spTree>
    <p:extLst>
      <p:ext uri="{BB962C8B-B14F-4D97-AF65-F5344CB8AC3E}">
        <p14:creationId xmlns:p14="http://schemas.microsoft.com/office/powerpoint/2010/main" val="4065329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45</a:t>
            </a:fld>
            <a:endParaRPr lang="en-US"/>
          </a:p>
        </p:txBody>
      </p:sp>
    </p:spTree>
    <p:extLst>
      <p:ext uri="{BB962C8B-B14F-4D97-AF65-F5344CB8AC3E}">
        <p14:creationId xmlns:p14="http://schemas.microsoft.com/office/powerpoint/2010/main" val="502985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46</a:t>
            </a:fld>
            <a:endParaRPr lang="en-US"/>
          </a:p>
        </p:txBody>
      </p:sp>
    </p:spTree>
    <p:extLst>
      <p:ext uri="{BB962C8B-B14F-4D97-AF65-F5344CB8AC3E}">
        <p14:creationId xmlns:p14="http://schemas.microsoft.com/office/powerpoint/2010/main" val="630742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47</a:t>
            </a:fld>
            <a:endParaRPr lang="en-US"/>
          </a:p>
        </p:txBody>
      </p:sp>
    </p:spTree>
    <p:extLst>
      <p:ext uri="{BB962C8B-B14F-4D97-AF65-F5344CB8AC3E}">
        <p14:creationId xmlns:p14="http://schemas.microsoft.com/office/powerpoint/2010/main" val="1874156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48</a:t>
            </a:fld>
            <a:endParaRPr lang="en-US"/>
          </a:p>
        </p:txBody>
      </p:sp>
    </p:spTree>
    <p:extLst>
      <p:ext uri="{BB962C8B-B14F-4D97-AF65-F5344CB8AC3E}">
        <p14:creationId xmlns:p14="http://schemas.microsoft.com/office/powerpoint/2010/main" val="1606831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49</a:t>
            </a:fld>
            <a:endParaRPr lang="en-US"/>
          </a:p>
        </p:txBody>
      </p:sp>
    </p:spTree>
    <p:extLst>
      <p:ext uri="{BB962C8B-B14F-4D97-AF65-F5344CB8AC3E}">
        <p14:creationId xmlns:p14="http://schemas.microsoft.com/office/powerpoint/2010/main" val="184876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a:t>
            </a:fld>
            <a:endParaRPr lang="en-US"/>
          </a:p>
        </p:txBody>
      </p:sp>
    </p:spTree>
    <p:extLst>
      <p:ext uri="{BB962C8B-B14F-4D97-AF65-F5344CB8AC3E}">
        <p14:creationId xmlns:p14="http://schemas.microsoft.com/office/powerpoint/2010/main" val="4094520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50</a:t>
            </a:fld>
            <a:endParaRPr lang="en-US"/>
          </a:p>
        </p:txBody>
      </p:sp>
    </p:spTree>
    <p:extLst>
      <p:ext uri="{BB962C8B-B14F-4D97-AF65-F5344CB8AC3E}">
        <p14:creationId xmlns:p14="http://schemas.microsoft.com/office/powerpoint/2010/main" val="773212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51</a:t>
            </a:fld>
            <a:endParaRPr lang="en-US"/>
          </a:p>
        </p:txBody>
      </p:sp>
    </p:spTree>
    <p:extLst>
      <p:ext uri="{BB962C8B-B14F-4D97-AF65-F5344CB8AC3E}">
        <p14:creationId xmlns:p14="http://schemas.microsoft.com/office/powerpoint/2010/main" val="15354200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52</a:t>
            </a:fld>
            <a:endParaRPr lang="en-US"/>
          </a:p>
        </p:txBody>
      </p:sp>
    </p:spTree>
    <p:extLst>
      <p:ext uri="{BB962C8B-B14F-4D97-AF65-F5344CB8AC3E}">
        <p14:creationId xmlns:p14="http://schemas.microsoft.com/office/powerpoint/2010/main" val="1606244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53</a:t>
            </a:fld>
            <a:endParaRPr lang="en-US"/>
          </a:p>
        </p:txBody>
      </p:sp>
    </p:spTree>
    <p:extLst>
      <p:ext uri="{BB962C8B-B14F-4D97-AF65-F5344CB8AC3E}">
        <p14:creationId xmlns:p14="http://schemas.microsoft.com/office/powerpoint/2010/main" val="13942949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54</a:t>
            </a:fld>
            <a:endParaRPr lang="en-US"/>
          </a:p>
        </p:txBody>
      </p:sp>
    </p:spTree>
    <p:extLst>
      <p:ext uri="{BB962C8B-B14F-4D97-AF65-F5344CB8AC3E}">
        <p14:creationId xmlns:p14="http://schemas.microsoft.com/office/powerpoint/2010/main" val="40777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55</a:t>
            </a:fld>
            <a:endParaRPr lang="en-US"/>
          </a:p>
        </p:txBody>
      </p:sp>
    </p:spTree>
    <p:extLst>
      <p:ext uri="{BB962C8B-B14F-4D97-AF65-F5344CB8AC3E}">
        <p14:creationId xmlns:p14="http://schemas.microsoft.com/office/powerpoint/2010/main" val="2483239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56</a:t>
            </a:fld>
            <a:endParaRPr lang="en-US"/>
          </a:p>
        </p:txBody>
      </p:sp>
    </p:spTree>
    <p:extLst>
      <p:ext uri="{BB962C8B-B14F-4D97-AF65-F5344CB8AC3E}">
        <p14:creationId xmlns:p14="http://schemas.microsoft.com/office/powerpoint/2010/main" val="4049077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57</a:t>
            </a:fld>
            <a:endParaRPr lang="en-US"/>
          </a:p>
        </p:txBody>
      </p:sp>
    </p:spTree>
    <p:extLst>
      <p:ext uri="{BB962C8B-B14F-4D97-AF65-F5344CB8AC3E}">
        <p14:creationId xmlns:p14="http://schemas.microsoft.com/office/powerpoint/2010/main" val="321992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58</a:t>
            </a:fld>
            <a:endParaRPr lang="en-US"/>
          </a:p>
        </p:txBody>
      </p:sp>
    </p:spTree>
    <p:extLst>
      <p:ext uri="{BB962C8B-B14F-4D97-AF65-F5344CB8AC3E}">
        <p14:creationId xmlns:p14="http://schemas.microsoft.com/office/powerpoint/2010/main" val="39660210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59</a:t>
            </a:fld>
            <a:endParaRPr lang="en-US"/>
          </a:p>
        </p:txBody>
      </p:sp>
    </p:spTree>
    <p:extLst>
      <p:ext uri="{BB962C8B-B14F-4D97-AF65-F5344CB8AC3E}">
        <p14:creationId xmlns:p14="http://schemas.microsoft.com/office/powerpoint/2010/main" val="67906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a:t>
            </a:fld>
            <a:endParaRPr lang="en-US"/>
          </a:p>
        </p:txBody>
      </p:sp>
    </p:spTree>
    <p:extLst>
      <p:ext uri="{BB962C8B-B14F-4D97-AF65-F5344CB8AC3E}">
        <p14:creationId xmlns:p14="http://schemas.microsoft.com/office/powerpoint/2010/main" val="12306189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60</a:t>
            </a:fld>
            <a:endParaRPr lang="en-US"/>
          </a:p>
        </p:txBody>
      </p:sp>
    </p:spTree>
    <p:extLst>
      <p:ext uri="{BB962C8B-B14F-4D97-AF65-F5344CB8AC3E}">
        <p14:creationId xmlns:p14="http://schemas.microsoft.com/office/powerpoint/2010/main" val="35880710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61</a:t>
            </a:fld>
            <a:endParaRPr lang="en-US"/>
          </a:p>
        </p:txBody>
      </p:sp>
    </p:spTree>
    <p:extLst>
      <p:ext uri="{BB962C8B-B14F-4D97-AF65-F5344CB8AC3E}">
        <p14:creationId xmlns:p14="http://schemas.microsoft.com/office/powerpoint/2010/main" val="1071632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62</a:t>
            </a:fld>
            <a:endParaRPr lang="en-US"/>
          </a:p>
        </p:txBody>
      </p:sp>
    </p:spTree>
    <p:extLst>
      <p:ext uri="{BB962C8B-B14F-4D97-AF65-F5344CB8AC3E}">
        <p14:creationId xmlns:p14="http://schemas.microsoft.com/office/powerpoint/2010/main" val="32793367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63</a:t>
            </a:fld>
            <a:endParaRPr lang="en-US"/>
          </a:p>
        </p:txBody>
      </p:sp>
    </p:spTree>
    <p:extLst>
      <p:ext uri="{BB962C8B-B14F-4D97-AF65-F5344CB8AC3E}">
        <p14:creationId xmlns:p14="http://schemas.microsoft.com/office/powerpoint/2010/main" val="247487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64</a:t>
            </a:fld>
            <a:endParaRPr lang="en-US"/>
          </a:p>
        </p:txBody>
      </p:sp>
    </p:spTree>
    <p:extLst>
      <p:ext uri="{BB962C8B-B14F-4D97-AF65-F5344CB8AC3E}">
        <p14:creationId xmlns:p14="http://schemas.microsoft.com/office/powerpoint/2010/main" val="347761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65</a:t>
            </a:fld>
            <a:endParaRPr lang="en-US"/>
          </a:p>
        </p:txBody>
      </p:sp>
    </p:spTree>
    <p:extLst>
      <p:ext uri="{BB962C8B-B14F-4D97-AF65-F5344CB8AC3E}">
        <p14:creationId xmlns:p14="http://schemas.microsoft.com/office/powerpoint/2010/main" val="13551037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66</a:t>
            </a:fld>
            <a:endParaRPr lang="en-US"/>
          </a:p>
        </p:txBody>
      </p:sp>
    </p:spTree>
    <p:extLst>
      <p:ext uri="{BB962C8B-B14F-4D97-AF65-F5344CB8AC3E}">
        <p14:creationId xmlns:p14="http://schemas.microsoft.com/office/powerpoint/2010/main" val="21532728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67</a:t>
            </a:fld>
            <a:endParaRPr lang="en-US"/>
          </a:p>
        </p:txBody>
      </p:sp>
    </p:spTree>
    <p:extLst>
      <p:ext uri="{BB962C8B-B14F-4D97-AF65-F5344CB8AC3E}">
        <p14:creationId xmlns:p14="http://schemas.microsoft.com/office/powerpoint/2010/main" val="29261571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68</a:t>
            </a:fld>
            <a:endParaRPr lang="en-US"/>
          </a:p>
        </p:txBody>
      </p:sp>
    </p:spTree>
    <p:extLst>
      <p:ext uri="{BB962C8B-B14F-4D97-AF65-F5344CB8AC3E}">
        <p14:creationId xmlns:p14="http://schemas.microsoft.com/office/powerpoint/2010/main" val="6216919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69</a:t>
            </a:fld>
            <a:endParaRPr lang="en-US"/>
          </a:p>
        </p:txBody>
      </p:sp>
    </p:spTree>
    <p:extLst>
      <p:ext uri="{BB962C8B-B14F-4D97-AF65-F5344CB8AC3E}">
        <p14:creationId xmlns:p14="http://schemas.microsoft.com/office/powerpoint/2010/main" val="167210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a:t>
            </a:fld>
            <a:endParaRPr lang="en-US"/>
          </a:p>
        </p:txBody>
      </p:sp>
    </p:spTree>
    <p:extLst>
      <p:ext uri="{BB962C8B-B14F-4D97-AF65-F5344CB8AC3E}">
        <p14:creationId xmlns:p14="http://schemas.microsoft.com/office/powerpoint/2010/main" val="14308464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70</a:t>
            </a:fld>
            <a:endParaRPr lang="en-US"/>
          </a:p>
        </p:txBody>
      </p:sp>
    </p:spTree>
    <p:extLst>
      <p:ext uri="{BB962C8B-B14F-4D97-AF65-F5344CB8AC3E}">
        <p14:creationId xmlns:p14="http://schemas.microsoft.com/office/powerpoint/2010/main" val="40066128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71</a:t>
            </a:fld>
            <a:endParaRPr lang="en-US"/>
          </a:p>
        </p:txBody>
      </p:sp>
    </p:spTree>
    <p:extLst>
      <p:ext uri="{BB962C8B-B14F-4D97-AF65-F5344CB8AC3E}">
        <p14:creationId xmlns:p14="http://schemas.microsoft.com/office/powerpoint/2010/main" val="30679435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72</a:t>
            </a:fld>
            <a:endParaRPr lang="en-US"/>
          </a:p>
        </p:txBody>
      </p:sp>
    </p:spTree>
    <p:extLst>
      <p:ext uri="{BB962C8B-B14F-4D97-AF65-F5344CB8AC3E}">
        <p14:creationId xmlns:p14="http://schemas.microsoft.com/office/powerpoint/2010/main" val="40866976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73</a:t>
            </a:fld>
            <a:endParaRPr lang="en-US"/>
          </a:p>
        </p:txBody>
      </p:sp>
    </p:spTree>
    <p:extLst>
      <p:ext uri="{BB962C8B-B14F-4D97-AF65-F5344CB8AC3E}">
        <p14:creationId xmlns:p14="http://schemas.microsoft.com/office/powerpoint/2010/main" val="30849497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74</a:t>
            </a:fld>
            <a:endParaRPr lang="en-US"/>
          </a:p>
        </p:txBody>
      </p:sp>
    </p:spTree>
    <p:extLst>
      <p:ext uri="{BB962C8B-B14F-4D97-AF65-F5344CB8AC3E}">
        <p14:creationId xmlns:p14="http://schemas.microsoft.com/office/powerpoint/2010/main" val="1365740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75</a:t>
            </a:fld>
            <a:endParaRPr lang="en-US"/>
          </a:p>
        </p:txBody>
      </p:sp>
    </p:spTree>
    <p:extLst>
      <p:ext uri="{BB962C8B-B14F-4D97-AF65-F5344CB8AC3E}">
        <p14:creationId xmlns:p14="http://schemas.microsoft.com/office/powerpoint/2010/main" val="38908532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76</a:t>
            </a:fld>
            <a:endParaRPr lang="en-US"/>
          </a:p>
        </p:txBody>
      </p:sp>
    </p:spTree>
    <p:extLst>
      <p:ext uri="{BB962C8B-B14F-4D97-AF65-F5344CB8AC3E}">
        <p14:creationId xmlns:p14="http://schemas.microsoft.com/office/powerpoint/2010/main" val="35339090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77</a:t>
            </a:fld>
            <a:endParaRPr lang="en-US"/>
          </a:p>
        </p:txBody>
      </p:sp>
    </p:spTree>
    <p:extLst>
      <p:ext uri="{BB962C8B-B14F-4D97-AF65-F5344CB8AC3E}">
        <p14:creationId xmlns:p14="http://schemas.microsoft.com/office/powerpoint/2010/main" val="16898485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78</a:t>
            </a:fld>
            <a:endParaRPr lang="en-US"/>
          </a:p>
        </p:txBody>
      </p:sp>
    </p:spTree>
    <p:extLst>
      <p:ext uri="{BB962C8B-B14F-4D97-AF65-F5344CB8AC3E}">
        <p14:creationId xmlns:p14="http://schemas.microsoft.com/office/powerpoint/2010/main" val="32312160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79</a:t>
            </a:fld>
            <a:endParaRPr lang="en-US"/>
          </a:p>
        </p:txBody>
      </p:sp>
    </p:spTree>
    <p:extLst>
      <p:ext uri="{BB962C8B-B14F-4D97-AF65-F5344CB8AC3E}">
        <p14:creationId xmlns:p14="http://schemas.microsoft.com/office/powerpoint/2010/main" val="222893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8</a:t>
            </a:fld>
            <a:endParaRPr lang="en-US"/>
          </a:p>
        </p:txBody>
      </p:sp>
    </p:spTree>
    <p:extLst>
      <p:ext uri="{BB962C8B-B14F-4D97-AF65-F5344CB8AC3E}">
        <p14:creationId xmlns:p14="http://schemas.microsoft.com/office/powerpoint/2010/main" val="1399141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80</a:t>
            </a:fld>
            <a:endParaRPr lang="en-US"/>
          </a:p>
        </p:txBody>
      </p:sp>
    </p:spTree>
    <p:extLst>
      <p:ext uri="{BB962C8B-B14F-4D97-AF65-F5344CB8AC3E}">
        <p14:creationId xmlns:p14="http://schemas.microsoft.com/office/powerpoint/2010/main" val="35132683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81</a:t>
            </a:fld>
            <a:endParaRPr lang="en-US"/>
          </a:p>
        </p:txBody>
      </p:sp>
    </p:spTree>
    <p:extLst>
      <p:ext uri="{BB962C8B-B14F-4D97-AF65-F5344CB8AC3E}">
        <p14:creationId xmlns:p14="http://schemas.microsoft.com/office/powerpoint/2010/main" val="13547749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82</a:t>
            </a:fld>
            <a:endParaRPr lang="en-US"/>
          </a:p>
        </p:txBody>
      </p:sp>
    </p:spTree>
    <p:extLst>
      <p:ext uri="{BB962C8B-B14F-4D97-AF65-F5344CB8AC3E}">
        <p14:creationId xmlns:p14="http://schemas.microsoft.com/office/powerpoint/2010/main" val="27208043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83</a:t>
            </a:fld>
            <a:endParaRPr lang="en-US"/>
          </a:p>
        </p:txBody>
      </p:sp>
    </p:spTree>
    <p:extLst>
      <p:ext uri="{BB962C8B-B14F-4D97-AF65-F5344CB8AC3E}">
        <p14:creationId xmlns:p14="http://schemas.microsoft.com/office/powerpoint/2010/main" val="25568391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84</a:t>
            </a:fld>
            <a:endParaRPr lang="en-US"/>
          </a:p>
        </p:txBody>
      </p:sp>
    </p:spTree>
    <p:extLst>
      <p:ext uri="{BB962C8B-B14F-4D97-AF65-F5344CB8AC3E}">
        <p14:creationId xmlns:p14="http://schemas.microsoft.com/office/powerpoint/2010/main" val="10066562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 3:20 (NIV, JLB)</a:t>
            </a:r>
          </a:p>
        </p:txBody>
      </p:sp>
      <p:sp>
        <p:nvSpPr>
          <p:cNvPr id="4" name="Slide Number Placeholder 3"/>
          <p:cNvSpPr>
            <a:spLocks noGrp="1"/>
          </p:cNvSpPr>
          <p:nvPr>
            <p:ph type="sldNum" sz="quarter" idx="10"/>
          </p:nvPr>
        </p:nvSpPr>
        <p:spPr/>
        <p:txBody>
          <a:bodyPr/>
          <a:lstStyle/>
          <a:p>
            <a:fld id="{BA722843-7F4B-4E37-BAA8-1F14B1C5414D}" type="slidenum">
              <a:rPr lang="en-US" smtClean="0"/>
              <a:t>85</a:t>
            </a:fld>
            <a:endParaRPr lang="en-US"/>
          </a:p>
        </p:txBody>
      </p:sp>
    </p:spTree>
    <p:extLst>
      <p:ext uri="{BB962C8B-B14F-4D97-AF65-F5344CB8AC3E}">
        <p14:creationId xmlns:p14="http://schemas.microsoft.com/office/powerpoint/2010/main" val="710175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86</a:t>
            </a:fld>
            <a:endParaRPr lang="en-US"/>
          </a:p>
        </p:txBody>
      </p:sp>
    </p:spTree>
    <p:extLst>
      <p:ext uri="{BB962C8B-B14F-4D97-AF65-F5344CB8AC3E}">
        <p14:creationId xmlns:p14="http://schemas.microsoft.com/office/powerpoint/2010/main" val="40536020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87</a:t>
            </a:fld>
            <a:endParaRPr lang="en-US"/>
          </a:p>
        </p:txBody>
      </p:sp>
    </p:spTree>
    <p:extLst>
      <p:ext uri="{BB962C8B-B14F-4D97-AF65-F5344CB8AC3E}">
        <p14:creationId xmlns:p14="http://schemas.microsoft.com/office/powerpoint/2010/main" val="1052134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22843-7F4B-4E37-BAA8-1F14B1C5414D}" type="slidenum">
              <a:rPr lang="en-US" smtClean="0"/>
              <a:t>88</a:t>
            </a:fld>
            <a:endParaRPr lang="en-US"/>
          </a:p>
        </p:txBody>
      </p:sp>
    </p:spTree>
    <p:extLst>
      <p:ext uri="{BB962C8B-B14F-4D97-AF65-F5344CB8AC3E}">
        <p14:creationId xmlns:p14="http://schemas.microsoft.com/office/powerpoint/2010/main" val="24987102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22843-7F4B-4E37-BAA8-1F14B1C5414D}" type="slidenum">
              <a:rPr lang="en-US" smtClean="0"/>
              <a:t>89</a:t>
            </a:fld>
            <a:endParaRPr lang="en-US"/>
          </a:p>
        </p:txBody>
      </p:sp>
    </p:spTree>
    <p:extLst>
      <p:ext uri="{BB962C8B-B14F-4D97-AF65-F5344CB8AC3E}">
        <p14:creationId xmlns:p14="http://schemas.microsoft.com/office/powerpoint/2010/main" val="230251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9</a:t>
            </a:fld>
            <a:endParaRPr lang="en-US"/>
          </a:p>
        </p:txBody>
      </p:sp>
    </p:spTree>
    <p:extLst>
      <p:ext uri="{BB962C8B-B14F-4D97-AF65-F5344CB8AC3E}">
        <p14:creationId xmlns:p14="http://schemas.microsoft.com/office/powerpoint/2010/main" val="1901725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722843-7F4B-4E37-BAA8-1F14B1C5414D}" type="slidenum">
              <a:rPr lang="en-US" smtClean="0"/>
              <a:t>90</a:t>
            </a:fld>
            <a:endParaRPr lang="en-US"/>
          </a:p>
        </p:txBody>
      </p:sp>
    </p:spTree>
    <p:extLst>
      <p:ext uri="{BB962C8B-B14F-4D97-AF65-F5344CB8AC3E}">
        <p14:creationId xmlns:p14="http://schemas.microsoft.com/office/powerpoint/2010/main" val="41267599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a:defRPr/>
            </a:pPr>
            <a:r>
              <a:rPr lang="en-US" b="0" dirty="0"/>
              <a:t>Dutch painter Hieronymus Bosch (1460-1516) painted visions of demons tormenting and devouring humans</a:t>
            </a:r>
          </a:p>
          <a:p>
            <a:endParaRPr lang="en-US" dirty="0"/>
          </a:p>
        </p:txBody>
      </p:sp>
      <p:sp>
        <p:nvSpPr>
          <p:cNvPr id="4" name="Slide Number Placeholder 3"/>
          <p:cNvSpPr>
            <a:spLocks noGrp="1"/>
          </p:cNvSpPr>
          <p:nvPr>
            <p:ph type="sldNum" sz="quarter" idx="10"/>
          </p:nvPr>
        </p:nvSpPr>
        <p:spPr/>
        <p:txBody>
          <a:bodyPr/>
          <a:lstStyle/>
          <a:p>
            <a:fld id="{BA722843-7F4B-4E37-BAA8-1F14B1C5414D}" type="slidenum">
              <a:rPr lang="en-US" smtClean="0"/>
              <a:t>91</a:t>
            </a:fld>
            <a:endParaRPr lang="en-US"/>
          </a:p>
        </p:txBody>
      </p:sp>
    </p:spTree>
    <p:extLst>
      <p:ext uri="{BB962C8B-B14F-4D97-AF65-F5344CB8AC3E}">
        <p14:creationId xmlns:p14="http://schemas.microsoft.com/office/powerpoint/2010/main" val="51210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B97D9-F5FA-4291-8FE4-36F9AD6B489C}"/>
              </a:ext>
            </a:extLst>
          </p:cNvPr>
          <p:cNvSpPr>
            <a:spLocks noGrp="1"/>
          </p:cNvSpPr>
          <p:nvPr>
            <p:ph type="ctrTitle"/>
          </p:nvPr>
        </p:nvSpPr>
        <p:spPr>
          <a:xfrm>
            <a:off x="838200" y="1214438"/>
            <a:ext cx="52578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153996F-9388-494A-B992-F7DF9A7CB189}"/>
              </a:ext>
            </a:extLst>
          </p:cNvPr>
          <p:cNvSpPr>
            <a:spLocks noGrp="1"/>
          </p:cNvSpPr>
          <p:nvPr>
            <p:ph type="subTitle" idx="1"/>
          </p:nvPr>
        </p:nvSpPr>
        <p:spPr>
          <a:xfrm>
            <a:off x="1409700" y="3602038"/>
            <a:ext cx="4114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4ACD05E-5267-464E-BCAF-7FD38DCECA5C}"/>
              </a:ext>
            </a:extLst>
          </p:cNvPr>
          <p:cNvSpPr>
            <a:spLocks noGrp="1"/>
          </p:cNvSpPr>
          <p:nvPr>
            <p:ph type="dt" sz="half" idx="10"/>
          </p:nvPr>
        </p:nvSpPr>
        <p:spPr/>
        <p:txBody>
          <a:bodyPr/>
          <a:lstStyle/>
          <a:p>
            <a:r>
              <a:rPr lang="en-US" smtClean="0"/>
              <a:t>2019-02-03</a:t>
            </a:r>
            <a:endParaRPr lang="en-US"/>
          </a:p>
        </p:txBody>
      </p:sp>
      <p:sp>
        <p:nvSpPr>
          <p:cNvPr id="5" name="Footer Placeholder 4">
            <a:extLst>
              <a:ext uri="{FF2B5EF4-FFF2-40B4-BE49-F238E27FC236}">
                <a16:creationId xmlns:a16="http://schemas.microsoft.com/office/drawing/2014/main" xmlns="" id="{530C26BA-D208-4D51-AAEA-74F071C9036E}"/>
              </a:ext>
            </a:extLst>
          </p:cNvPr>
          <p:cNvSpPr>
            <a:spLocks noGrp="1"/>
          </p:cNvSpPr>
          <p:nvPr>
            <p:ph type="ftr" sz="quarter" idx="11"/>
          </p:nvPr>
        </p:nvSpPr>
        <p:spPr/>
        <p:txBody>
          <a:bodyPr/>
          <a:lstStyle/>
          <a:p>
            <a:r>
              <a:rPr lang="en-US" smtClean="0"/>
              <a:t>Healing with Jesus draft 3</a:t>
            </a:r>
            <a:endParaRPr lang="en-US" dirty="0"/>
          </a:p>
        </p:txBody>
      </p:sp>
      <p:sp>
        <p:nvSpPr>
          <p:cNvPr id="6" name="Slide Number Placeholder 5">
            <a:extLst>
              <a:ext uri="{FF2B5EF4-FFF2-40B4-BE49-F238E27FC236}">
                <a16:creationId xmlns:a16="http://schemas.microsoft.com/office/drawing/2014/main" xmlns="" id="{55AD7708-2885-4AC0-8AF2-11F34A056C23}"/>
              </a:ext>
            </a:extLst>
          </p:cNvPr>
          <p:cNvSpPr>
            <a:spLocks noGrp="1"/>
          </p:cNvSpPr>
          <p:nvPr>
            <p:ph type="sldNum" sz="quarter" idx="12"/>
          </p:nvPr>
        </p:nvSpPr>
        <p:spPr>
          <a:xfrm>
            <a:off x="8622030" y="6356350"/>
            <a:ext cx="2743200" cy="365125"/>
          </a:xfrm>
        </p:spPr>
        <p:txBody>
          <a:bodyPr/>
          <a:lstStyle/>
          <a:p>
            <a:r>
              <a:rPr lang="en-US" dirty="0" smtClean="0"/>
              <a:t>Slide </a:t>
            </a:r>
            <a:fld id="{3556F4F0-3037-4A81-BA35-00CAC89F4278}" type="slidenum">
              <a:rPr lang="en-US" smtClean="0"/>
              <a:pPr/>
              <a:t>‹#›</a:t>
            </a:fld>
            <a:endParaRPr lang="en-US" dirty="0"/>
          </a:p>
        </p:txBody>
      </p:sp>
      <p:sp>
        <p:nvSpPr>
          <p:cNvPr id="8" name="Text Placeholder 7">
            <a:extLst>
              <a:ext uri="{FF2B5EF4-FFF2-40B4-BE49-F238E27FC236}">
                <a16:creationId xmlns:a16="http://schemas.microsoft.com/office/drawing/2014/main" xmlns="" id="{6E3AB65E-38B5-4B3A-AD97-233954E0145F}"/>
              </a:ext>
            </a:extLst>
          </p:cNvPr>
          <p:cNvSpPr>
            <a:spLocks noGrp="1"/>
          </p:cNvSpPr>
          <p:nvPr>
            <p:ph type="body" sz="quarter" idx="13" hasCustomPrompt="1"/>
          </p:nvPr>
        </p:nvSpPr>
        <p:spPr>
          <a:xfrm>
            <a:off x="8466138" y="1214438"/>
            <a:ext cx="2743200" cy="4043362"/>
          </a:xfrm>
        </p:spPr>
        <p:txBody>
          <a:bodyPr vert="wordArtVertRtl" anchor="t" anchorCtr="0">
            <a:normAutofit/>
          </a:bodyPr>
          <a:lstStyle>
            <a:lvl1pPr marL="0" indent="0" algn="ctr">
              <a:buNone/>
              <a:defRPr sz="4800"/>
            </a:lvl1pPr>
            <a:lvl2pPr marL="457200" indent="0">
              <a:buNone/>
              <a:defRPr/>
            </a:lvl2pPr>
            <a:lvl3pPr marL="914400" indent="0">
              <a:buNone/>
              <a:defRPr/>
            </a:lvl3pPr>
            <a:lvl4pPr marL="1371600" indent="0">
              <a:buNone/>
              <a:defRPr/>
            </a:lvl4pPr>
            <a:lvl5pPr marL="1828800" indent="0">
              <a:buNone/>
              <a:defRPr/>
            </a:lvl5pPr>
          </a:lstStyle>
          <a:p>
            <a:pPr lvl="0"/>
            <a:r>
              <a:rPr lang="ja-JP" dirty="0"/>
              <a:t>クリックしてテキストを追加</a:t>
            </a:r>
            <a:endParaRPr lang="en-US" dirty="0"/>
          </a:p>
        </p:txBody>
      </p:sp>
      <p:sp>
        <p:nvSpPr>
          <p:cNvPr id="10" name="Text Placeholder 9">
            <a:extLst>
              <a:ext uri="{FF2B5EF4-FFF2-40B4-BE49-F238E27FC236}">
                <a16:creationId xmlns:a16="http://schemas.microsoft.com/office/drawing/2014/main" xmlns="" id="{DBDC0E76-A4B9-45F7-AEB4-2F8D1D286D2E}"/>
              </a:ext>
            </a:extLst>
          </p:cNvPr>
          <p:cNvSpPr>
            <a:spLocks noGrp="1"/>
          </p:cNvSpPr>
          <p:nvPr>
            <p:ph type="body" sz="quarter" idx="14" hasCustomPrompt="1"/>
          </p:nvPr>
        </p:nvSpPr>
        <p:spPr>
          <a:xfrm>
            <a:off x="6096000" y="1214438"/>
            <a:ext cx="2181225" cy="4043362"/>
          </a:xfrm>
        </p:spPr>
        <p:txBody>
          <a:bodyPr vert="wordArtVertRtl" anchor="t" anchorCtr="0"/>
          <a:lstStyle>
            <a:lvl1pPr marL="0" indent="0" algn="ctr">
              <a:buNone/>
              <a:defRPr/>
            </a:lvl1pPr>
          </a:lstStyle>
          <a:p>
            <a:pPr lvl="0"/>
            <a:r>
              <a:rPr lang="ja-JP" dirty="0"/>
              <a:t>字幕を編集するにはクリックしてください</a:t>
            </a:r>
            <a:endParaRPr lang="en-US" dirty="0"/>
          </a:p>
        </p:txBody>
      </p:sp>
    </p:spTree>
    <p:extLst>
      <p:ext uri="{BB962C8B-B14F-4D97-AF65-F5344CB8AC3E}">
        <p14:creationId xmlns:p14="http://schemas.microsoft.com/office/powerpoint/2010/main" val="112697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8AF66-746B-41C7-895E-C1300A525B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6FB464E-CC92-4A71-904F-DF404EE47B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F90827-1B35-441B-8503-A1C3E968ED40}"/>
              </a:ext>
            </a:extLst>
          </p:cNvPr>
          <p:cNvSpPr>
            <a:spLocks noGrp="1"/>
          </p:cNvSpPr>
          <p:nvPr>
            <p:ph type="dt" sz="half" idx="10"/>
          </p:nvPr>
        </p:nvSpPr>
        <p:spPr/>
        <p:txBody>
          <a:bodyPr/>
          <a:lstStyle/>
          <a:p>
            <a:r>
              <a:rPr lang="en-US" smtClean="0"/>
              <a:t>2019-02-03</a:t>
            </a:r>
            <a:endParaRPr lang="en-US"/>
          </a:p>
        </p:txBody>
      </p:sp>
      <p:sp>
        <p:nvSpPr>
          <p:cNvPr id="5" name="Footer Placeholder 4">
            <a:extLst>
              <a:ext uri="{FF2B5EF4-FFF2-40B4-BE49-F238E27FC236}">
                <a16:creationId xmlns:a16="http://schemas.microsoft.com/office/drawing/2014/main" xmlns="" id="{6A098192-882F-40B7-95EF-D139F47022A7}"/>
              </a:ext>
            </a:extLst>
          </p:cNvPr>
          <p:cNvSpPr>
            <a:spLocks noGrp="1"/>
          </p:cNvSpPr>
          <p:nvPr>
            <p:ph type="ftr" sz="quarter" idx="11"/>
          </p:nvPr>
        </p:nvSpPr>
        <p:spPr/>
        <p:txBody>
          <a:bodyPr/>
          <a:lstStyle/>
          <a:p>
            <a:r>
              <a:rPr lang="en-US" smtClean="0"/>
              <a:t>Healing with Jesus draft 3</a:t>
            </a:r>
            <a:endParaRPr lang="en-US"/>
          </a:p>
        </p:txBody>
      </p:sp>
      <p:sp>
        <p:nvSpPr>
          <p:cNvPr id="6" name="Slide Number Placeholder 5">
            <a:extLst>
              <a:ext uri="{FF2B5EF4-FFF2-40B4-BE49-F238E27FC236}">
                <a16:creationId xmlns:a16="http://schemas.microsoft.com/office/drawing/2014/main" xmlns="" id="{CA76F265-5E75-4FA5-B9DA-48116D8B892D}"/>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360996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DD56E6-A57B-4C47-8783-350B32FEC4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06F6876-3CF2-4AA0-9657-5CEE134A94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C8C979-1F25-4884-9A40-8BB170F74697}"/>
              </a:ext>
            </a:extLst>
          </p:cNvPr>
          <p:cNvSpPr>
            <a:spLocks noGrp="1"/>
          </p:cNvSpPr>
          <p:nvPr>
            <p:ph type="dt" sz="half" idx="10"/>
          </p:nvPr>
        </p:nvSpPr>
        <p:spPr/>
        <p:txBody>
          <a:bodyPr/>
          <a:lstStyle/>
          <a:p>
            <a:r>
              <a:rPr lang="en-US" smtClean="0"/>
              <a:t>2019-02-03</a:t>
            </a:r>
            <a:endParaRPr lang="en-US"/>
          </a:p>
        </p:txBody>
      </p:sp>
      <p:sp>
        <p:nvSpPr>
          <p:cNvPr id="5" name="Footer Placeholder 4">
            <a:extLst>
              <a:ext uri="{FF2B5EF4-FFF2-40B4-BE49-F238E27FC236}">
                <a16:creationId xmlns:a16="http://schemas.microsoft.com/office/drawing/2014/main" xmlns="" id="{D87EA59C-5D82-4E31-8F07-67A0FAC77465}"/>
              </a:ext>
            </a:extLst>
          </p:cNvPr>
          <p:cNvSpPr>
            <a:spLocks noGrp="1"/>
          </p:cNvSpPr>
          <p:nvPr>
            <p:ph type="ftr" sz="quarter" idx="11"/>
          </p:nvPr>
        </p:nvSpPr>
        <p:spPr/>
        <p:txBody>
          <a:bodyPr/>
          <a:lstStyle/>
          <a:p>
            <a:r>
              <a:rPr lang="en-US" smtClean="0"/>
              <a:t>Healing with Jesus draft 3</a:t>
            </a:r>
            <a:endParaRPr lang="en-US"/>
          </a:p>
        </p:txBody>
      </p:sp>
      <p:sp>
        <p:nvSpPr>
          <p:cNvPr id="6" name="Slide Number Placeholder 5">
            <a:extLst>
              <a:ext uri="{FF2B5EF4-FFF2-40B4-BE49-F238E27FC236}">
                <a16:creationId xmlns:a16="http://schemas.microsoft.com/office/drawing/2014/main" xmlns="" id="{698D1189-823F-48AB-92AB-6A7D71A90B94}"/>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428418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C95BC-A6F9-4A48-B352-1826A317E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B2419B-3F21-4521-B1FF-0D1674BBC926}"/>
              </a:ext>
            </a:extLst>
          </p:cNvPr>
          <p:cNvSpPr>
            <a:spLocks noGrp="1"/>
          </p:cNvSpPr>
          <p:nvPr>
            <p:ph type="dt" sz="half" idx="10"/>
          </p:nvPr>
        </p:nvSpPr>
        <p:spPr/>
        <p:txBody>
          <a:bodyPr/>
          <a:lstStyle/>
          <a:p>
            <a:r>
              <a:rPr lang="en-US" smtClean="0"/>
              <a:t>2019-02-03</a:t>
            </a:r>
            <a:endParaRPr lang="en-US"/>
          </a:p>
        </p:txBody>
      </p:sp>
      <p:sp>
        <p:nvSpPr>
          <p:cNvPr id="4" name="Footer Placeholder 3">
            <a:extLst>
              <a:ext uri="{FF2B5EF4-FFF2-40B4-BE49-F238E27FC236}">
                <a16:creationId xmlns:a16="http://schemas.microsoft.com/office/drawing/2014/main" xmlns="" id="{E06FDE3F-C5D1-4215-AD45-EA9000EE562D}"/>
              </a:ext>
            </a:extLst>
          </p:cNvPr>
          <p:cNvSpPr>
            <a:spLocks noGrp="1"/>
          </p:cNvSpPr>
          <p:nvPr>
            <p:ph type="ftr" sz="quarter" idx="11"/>
          </p:nvPr>
        </p:nvSpPr>
        <p:spPr/>
        <p:txBody>
          <a:bodyPr/>
          <a:lstStyle/>
          <a:p>
            <a:r>
              <a:rPr lang="en-US" smtClean="0"/>
              <a:t>Healing with Jesus draft 3</a:t>
            </a:r>
            <a:endParaRPr lang="en-US"/>
          </a:p>
        </p:txBody>
      </p:sp>
      <p:sp>
        <p:nvSpPr>
          <p:cNvPr id="5" name="Slide Number Placeholder 4">
            <a:extLst>
              <a:ext uri="{FF2B5EF4-FFF2-40B4-BE49-F238E27FC236}">
                <a16:creationId xmlns:a16="http://schemas.microsoft.com/office/drawing/2014/main" xmlns="" id="{9C6BE578-F42F-4C81-8032-94FC12516560}"/>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140125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Title and Content">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D6AF7B-5A9A-47D4-88C7-8E5A397DFEDC}"/>
              </a:ext>
            </a:extLst>
          </p:cNvPr>
          <p:cNvSpPr>
            <a:spLocks noGrp="1"/>
          </p:cNvSpPr>
          <p:nvPr>
            <p:ph type="title"/>
          </p:nvPr>
        </p:nvSpPr>
        <p:spPr>
          <a:xfrm>
            <a:off x="838200" y="365125"/>
            <a:ext cx="5257800" cy="1325563"/>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FC979CBD-3842-4815-9B66-28712417367B}"/>
              </a:ext>
            </a:extLst>
          </p:cNvPr>
          <p:cNvSpPr>
            <a:spLocks noGrp="1"/>
          </p:cNvSpPr>
          <p:nvPr>
            <p:ph idx="1"/>
          </p:nvPr>
        </p:nvSpPr>
        <p:spPr>
          <a:xfrm>
            <a:off x="838200" y="1825625"/>
            <a:ext cx="5257800" cy="435133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D882FD9-1382-44E6-855C-5657D9693884}"/>
              </a:ext>
            </a:extLst>
          </p:cNvPr>
          <p:cNvSpPr>
            <a:spLocks noGrp="1"/>
          </p:cNvSpPr>
          <p:nvPr>
            <p:ph type="dt" sz="half" idx="10"/>
          </p:nvPr>
        </p:nvSpPr>
        <p:spPr/>
        <p:txBody>
          <a:bodyPr/>
          <a:lstStyle/>
          <a:p>
            <a:r>
              <a:rPr lang="en-US" smtClean="0"/>
              <a:t>2019-02-03</a:t>
            </a:r>
            <a:endParaRPr lang="en-US"/>
          </a:p>
        </p:txBody>
      </p:sp>
      <p:sp>
        <p:nvSpPr>
          <p:cNvPr id="5" name="Footer Placeholder 4">
            <a:extLst>
              <a:ext uri="{FF2B5EF4-FFF2-40B4-BE49-F238E27FC236}">
                <a16:creationId xmlns:a16="http://schemas.microsoft.com/office/drawing/2014/main" xmlns="" id="{6AD6E09A-33C4-4A66-865B-DA74EE794C8C}"/>
              </a:ext>
            </a:extLst>
          </p:cNvPr>
          <p:cNvSpPr>
            <a:spLocks noGrp="1"/>
          </p:cNvSpPr>
          <p:nvPr>
            <p:ph type="ftr" sz="quarter" idx="11"/>
          </p:nvPr>
        </p:nvSpPr>
        <p:spPr/>
        <p:txBody>
          <a:bodyPr/>
          <a:lstStyle/>
          <a:p>
            <a:r>
              <a:rPr lang="en-US" smtClean="0"/>
              <a:t>Healing with Jesus draft 3</a:t>
            </a:r>
            <a:endParaRPr lang="en-US"/>
          </a:p>
        </p:txBody>
      </p:sp>
      <p:sp>
        <p:nvSpPr>
          <p:cNvPr id="6" name="Slide Number Placeholder 5">
            <a:extLst>
              <a:ext uri="{FF2B5EF4-FFF2-40B4-BE49-F238E27FC236}">
                <a16:creationId xmlns:a16="http://schemas.microsoft.com/office/drawing/2014/main" xmlns="" id="{FB77A03D-96C7-41AB-BEA2-36F46C2E5350}"/>
              </a:ext>
            </a:extLst>
          </p:cNvPr>
          <p:cNvSpPr>
            <a:spLocks noGrp="1"/>
          </p:cNvSpPr>
          <p:nvPr>
            <p:ph type="sldNum" sz="quarter" idx="12"/>
          </p:nvPr>
        </p:nvSpPr>
        <p:spPr/>
        <p:txBody>
          <a:bodyPr/>
          <a:lstStyle/>
          <a:p>
            <a:fld id="{3556F4F0-3037-4A81-BA35-00CAC89F4278}" type="slidenum">
              <a:rPr lang="en-US" smtClean="0"/>
              <a:t>‹#›</a:t>
            </a:fld>
            <a:endParaRPr lang="en-US"/>
          </a:p>
        </p:txBody>
      </p:sp>
      <p:sp>
        <p:nvSpPr>
          <p:cNvPr id="10" name="Text Placeholder 9">
            <a:extLst>
              <a:ext uri="{FF2B5EF4-FFF2-40B4-BE49-F238E27FC236}">
                <a16:creationId xmlns:a16="http://schemas.microsoft.com/office/drawing/2014/main" xmlns="" id="{9D28C75C-135F-4AA4-90E4-F525F05BCF07}"/>
              </a:ext>
            </a:extLst>
          </p:cNvPr>
          <p:cNvSpPr>
            <a:spLocks noGrp="1"/>
          </p:cNvSpPr>
          <p:nvPr>
            <p:ph type="body" sz="quarter" idx="13" hasCustomPrompt="1"/>
          </p:nvPr>
        </p:nvSpPr>
        <p:spPr>
          <a:xfrm>
            <a:off x="10045700" y="365126"/>
            <a:ext cx="1308100" cy="5811838"/>
          </a:xfrm>
        </p:spPr>
        <p:txBody>
          <a:bodyPr vert="wordArtVertRtl" anchor="b" anchorCtr="0">
            <a:normAutofit/>
          </a:bodyPr>
          <a:lstStyle>
            <a:lvl1pPr marL="0" indent="0" algn="ctr">
              <a:buNone/>
              <a:defRPr sz="3600">
                <a:solidFill>
                  <a:srgbClr val="C00000"/>
                </a:solidFill>
                <a:effectLst>
                  <a:outerShdw blurRad="38100" dist="38100" dir="2700000" algn="tl">
                    <a:srgbClr val="000000">
                      <a:alpha val="43137"/>
                    </a:srgbClr>
                  </a:outerShdw>
                </a:effectLst>
                <a:latin typeface="MingLiU-ExtB" panose="02020500000000000000" pitchFamily="18" charset="-120"/>
                <a:ea typeface="MingLiU-ExtB" panose="02020500000000000000" pitchFamily="18" charset="-120"/>
              </a:defRPr>
            </a:lvl1pPr>
          </a:lstStyle>
          <a:p>
            <a:pPr lvl="0"/>
            <a:r>
              <a:rPr lang="ja-JP" dirty="0"/>
              <a:t>クリックしてテキストを追加</a:t>
            </a:r>
            <a:endParaRPr lang="en-US" dirty="0"/>
          </a:p>
        </p:txBody>
      </p:sp>
      <p:sp>
        <p:nvSpPr>
          <p:cNvPr id="12" name="Text Placeholder 11">
            <a:extLst>
              <a:ext uri="{FF2B5EF4-FFF2-40B4-BE49-F238E27FC236}">
                <a16:creationId xmlns:a16="http://schemas.microsoft.com/office/drawing/2014/main" xmlns="" id="{A99D3DD5-2ED4-4A47-8907-8EAF1D54BD2D}"/>
              </a:ext>
            </a:extLst>
          </p:cNvPr>
          <p:cNvSpPr>
            <a:spLocks noGrp="1"/>
          </p:cNvSpPr>
          <p:nvPr>
            <p:ph type="body" sz="quarter" idx="14"/>
          </p:nvPr>
        </p:nvSpPr>
        <p:spPr>
          <a:xfrm>
            <a:off x="6096000" y="365125"/>
            <a:ext cx="3825875" cy="5811838"/>
          </a:xfrm>
        </p:spPr>
        <p:txBody>
          <a:bodyPr vert="wordArtVertRtl" anchor="t" anchorCtr="0"/>
          <a:lstStyle>
            <a:lvl1pPr>
              <a:lnSpc>
                <a:spcPct val="100000"/>
              </a:lnSpc>
              <a:defRPr>
                <a:latin typeface="MingLiU-ExtB" panose="02020500000000000000" pitchFamily="18" charset="-120"/>
                <a:ea typeface="MingLiU-ExtB" panose="02020500000000000000" pitchFamily="18" charset="-120"/>
              </a:defRPr>
            </a:lvl1pPr>
            <a:lvl2pPr>
              <a:lnSpc>
                <a:spcPct val="100000"/>
              </a:lnSpc>
              <a:defRPr>
                <a:latin typeface="MingLiU-ExtB" panose="02020500000000000000" pitchFamily="18" charset="-120"/>
                <a:ea typeface="MingLiU-ExtB" panose="02020500000000000000" pitchFamily="18" charset="-120"/>
              </a:defRPr>
            </a:lvl2pPr>
            <a:lvl3pPr>
              <a:lnSpc>
                <a:spcPct val="100000"/>
              </a:lnSpc>
              <a:defRPr>
                <a:latin typeface="MingLiU-ExtB" panose="02020500000000000000" pitchFamily="18" charset="-120"/>
                <a:ea typeface="MingLiU-ExtB" panose="02020500000000000000" pitchFamily="18" charset="-120"/>
              </a:defRPr>
            </a:lvl3pPr>
            <a:lvl4pPr>
              <a:lnSpc>
                <a:spcPct val="100000"/>
              </a:lnSpc>
              <a:defRPr>
                <a:latin typeface="MingLiU-ExtB" panose="02020500000000000000" pitchFamily="18" charset="-120"/>
                <a:ea typeface="MingLiU-ExtB" panose="02020500000000000000" pitchFamily="18" charset="-120"/>
              </a:defRPr>
            </a:lvl4pPr>
            <a:lvl5pPr>
              <a:lnSpc>
                <a:spcPct val="100000"/>
              </a:lnSpc>
              <a:defRPr>
                <a:latin typeface="MingLiU-ExtB" panose="02020500000000000000" pitchFamily="18" charset="-120"/>
                <a:ea typeface="MingLiU-ExtB" panose="02020500000000000000" pitchFamily="18" charset="-12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730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0"/>
            <a:ext cx="15291141" cy="10539663"/>
          </a:xfrm>
          <a:prstGeom prst="rect">
            <a:avLst/>
          </a:prstGeom>
        </p:spPr>
      </p:pic>
      <p:sp>
        <p:nvSpPr>
          <p:cNvPr id="2" name="Title 1">
            <a:extLst>
              <a:ext uri="{FF2B5EF4-FFF2-40B4-BE49-F238E27FC236}">
                <a16:creationId xmlns:a16="http://schemas.microsoft.com/office/drawing/2014/main" xmlns="" id="{1DC2E5ED-3FA4-4D63-B92E-E99188379146}"/>
              </a:ext>
            </a:extLst>
          </p:cNvPr>
          <p:cNvSpPr>
            <a:spLocks noGrp="1"/>
          </p:cNvSpPr>
          <p:nvPr>
            <p:ph type="title"/>
          </p:nvPr>
        </p:nvSpPr>
        <p:spPr>
          <a:xfrm>
            <a:off x="831850" y="1709738"/>
            <a:ext cx="10515600" cy="2852737"/>
          </a:xfrm>
        </p:spPr>
        <p:txBody>
          <a:bodyPr anchor="b"/>
          <a:lstStyle>
            <a:lvl1pPr>
              <a:defRPr sz="6000">
                <a:solidFill>
                  <a:schemeClr val="accent4">
                    <a:lumMod val="60000"/>
                    <a:lumOff val="4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C907E4C0-85B9-4B59-8FF0-887EA7C7D54C}"/>
              </a:ext>
            </a:extLst>
          </p:cNvPr>
          <p:cNvSpPr>
            <a:spLocks noGrp="1"/>
          </p:cNvSpPr>
          <p:nvPr>
            <p:ph type="body" idx="1"/>
          </p:nvPr>
        </p:nvSpPr>
        <p:spPr>
          <a:xfrm>
            <a:off x="831850" y="4589463"/>
            <a:ext cx="10515600" cy="1500187"/>
          </a:xfrm>
        </p:spPr>
        <p:txBody>
          <a:bodyPr/>
          <a:lstStyle>
            <a:lvl1pPr marL="0" indent="0">
              <a:buNone/>
              <a:defRPr sz="2400">
                <a:solidFill>
                  <a:schemeClr val="accent4">
                    <a:lumMod val="60000"/>
                    <a:lumOff val="40000"/>
                  </a:schemeClr>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4628AA25-ED39-4587-B306-19300F13C598}"/>
              </a:ext>
            </a:extLst>
          </p:cNvPr>
          <p:cNvSpPr>
            <a:spLocks noGrp="1"/>
          </p:cNvSpPr>
          <p:nvPr>
            <p:ph type="dt" sz="half" idx="10"/>
          </p:nvPr>
        </p:nvSpPr>
        <p:spPr/>
        <p:txBody>
          <a:bodyPr/>
          <a:lstStyle/>
          <a:p>
            <a:r>
              <a:rPr lang="en-US" smtClean="0"/>
              <a:t>2019-02-03</a:t>
            </a:r>
            <a:endParaRPr lang="en-US"/>
          </a:p>
        </p:txBody>
      </p:sp>
      <p:sp>
        <p:nvSpPr>
          <p:cNvPr id="5" name="Footer Placeholder 4">
            <a:extLst>
              <a:ext uri="{FF2B5EF4-FFF2-40B4-BE49-F238E27FC236}">
                <a16:creationId xmlns:a16="http://schemas.microsoft.com/office/drawing/2014/main" xmlns="" id="{19ABBC5F-A814-47B3-AFBE-8D353213DD63}"/>
              </a:ext>
            </a:extLst>
          </p:cNvPr>
          <p:cNvSpPr>
            <a:spLocks noGrp="1"/>
          </p:cNvSpPr>
          <p:nvPr>
            <p:ph type="ftr" sz="quarter" idx="11"/>
          </p:nvPr>
        </p:nvSpPr>
        <p:spPr/>
        <p:txBody>
          <a:bodyPr/>
          <a:lstStyle/>
          <a:p>
            <a:r>
              <a:rPr lang="en-US" smtClean="0"/>
              <a:t>Healing with Jesus draft 3</a:t>
            </a:r>
            <a:endParaRPr lang="en-US"/>
          </a:p>
        </p:txBody>
      </p:sp>
      <p:sp>
        <p:nvSpPr>
          <p:cNvPr id="6" name="Slide Number Placeholder 5">
            <a:extLst>
              <a:ext uri="{FF2B5EF4-FFF2-40B4-BE49-F238E27FC236}">
                <a16:creationId xmlns:a16="http://schemas.microsoft.com/office/drawing/2014/main" xmlns="" id="{415296F5-1C8F-4500-9406-6C1C561E9953}"/>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124885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DD2F9-867B-4979-81E1-4EA843882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04499EA-DCBD-4A40-9A3E-9D84906F65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9953D53-C543-4572-98BF-252DA7F01A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056BF5C-122C-4E84-9D46-C10210932AC9}"/>
              </a:ext>
            </a:extLst>
          </p:cNvPr>
          <p:cNvSpPr>
            <a:spLocks noGrp="1"/>
          </p:cNvSpPr>
          <p:nvPr>
            <p:ph type="dt" sz="half" idx="10"/>
          </p:nvPr>
        </p:nvSpPr>
        <p:spPr/>
        <p:txBody>
          <a:bodyPr/>
          <a:lstStyle/>
          <a:p>
            <a:r>
              <a:rPr lang="en-US" smtClean="0"/>
              <a:t>2019-02-03</a:t>
            </a:r>
            <a:endParaRPr lang="en-US"/>
          </a:p>
        </p:txBody>
      </p:sp>
      <p:sp>
        <p:nvSpPr>
          <p:cNvPr id="6" name="Footer Placeholder 5">
            <a:extLst>
              <a:ext uri="{FF2B5EF4-FFF2-40B4-BE49-F238E27FC236}">
                <a16:creationId xmlns:a16="http://schemas.microsoft.com/office/drawing/2014/main" xmlns="" id="{A481B431-AD7F-4768-86BB-D21CF9EB0936}"/>
              </a:ext>
            </a:extLst>
          </p:cNvPr>
          <p:cNvSpPr>
            <a:spLocks noGrp="1"/>
          </p:cNvSpPr>
          <p:nvPr>
            <p:ph type="ftr" sz="quarter" idx="11"/>
          </p:nvPr>
        </p:nvSpPr>
        <p:spPr/>
        <p:txBody>
          <a:bodyPr/>
          <a:lstStyle/>
          <a:p>
            <a:r>
              <a:rPr lang="en-US" smtClean="0"/>
              <a:t>Healing with Jesus draft 3</a:t>
            </a:r>
            <a:endParaRPr lang="en-US"/>
          </a:p>
        </p:txBody>
      </p:sp>
      <p:sp>
        <p:nvSpPr>
          <p:cNvPr id="7" name="Slide Number Placeholder 6">
            <a:extLst>
              <a:ext uri="{FF2B5EF4-FFF2-40B4-BE49-F238E27FC236}">
                <a16:creationId xmlns:a16="http://schemas.microsoft.com/office/drawing/2014/main" xmlns="" id="{53FE0A1B-274F-44E5-80BA-870EA097A3B6}"/>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256681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936CD-C0F8-4042-89D4-CE2528598F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6634E71-48B4-46C2-979E-91D40AF7D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29DF760-7570-4876-A52A-BA1015B105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B1595A3-1D7A-4048-B634-95DECD76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C4DBC3D-345C-4EFE-9D4C-6DE2FB7181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8FDB99B-C9F3-4C66-8407-8C6F40C0F738}"/>
              </a:ext>
            </a:extLst>
          </p:cNvPr>
          <p:cNvSpPr>
            <a:spLocks noGrp="1"/>
          </p:cNvSpPr>
          <p:nvPr>
            <p:ph type="dt" sz="half" idx="10"/>
          </p:nvPr>
        </p:nvSpPr>
        <p:spPr/>
        <p:txBody>
          <a:bodyPr/>
          <a:lstStyle/>
          <a:p>
            <a:r>
              <a:rPr lang="en-US" smtClean="0"/>
              <a:t>2019-02-03</a:t>
            </a:r>
            <a:endParaRPr lang="en-US"/>
          </a:p>
        </p:txBody>
      </p:sp>
      <p:sp>
        <p:nvSpPr>
          <p:cNvPr id="8" name="Footer Placeholder 7">
            <a:extLst>
              <a:ext uri="{FF2B5EF4-FFF2-40B4-BE49-F238E27FC236}">
                <a16:creationId xmlns:a16="http://schemas.microsoft.com/office/drawing/2014/main" xmlns="" id="{C58CF662-0390-4489-B3D6-7701B02C25B1}"/>
              </a:ext>
            </a:extLst>
          </p:cNvPr>
          <p:cNvSpPr>
            <a:spLocks noGrp="1"/>
          </p:cNvSpPr>
          <p:nvPr>
            <p:ph type="ftr" sz="quarter" idx="11"/>
          </p:nvPr>
        </p:nvSpPr>
        <p:spPr/>
        <p:txBody>
          <a:bodyPr/>
          <a:lstStyle/>
          <a:p>
            <a:r>
              <a:rPr lang="en-US" smtClean="0"/>
              <a:t>Healing with Jesus draft 3</a:t>
            </a:r>
            <a:endParaRPr lang="en-US"/>
          </a:p>
        </p:txBody>
      </p:sp>
      <p:sp>
        <p:nvSpPr>
          <p:cNvPr id="9" name="Slide Number Placeholder 8">
            <a:extLst>
              <a:ext uri="{FF2B5EF4-FFF2-40B4-BE49-F238E27FC236}">
                <a16:creationId xmlns:a16="http://schemas.microsoft.com/office/drawing/2014/main" xmlns="" id="{8B3F9B5D-EDFD-4234-8141-9BCFC56F2ACE}"/>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36618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6A871-373D-41C2-B099-6D552B38DD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BCEFCB8-2C10-4586-9454-A05AA9ACA746}"/>
              </a:ext>
            </a:extLst>
          </p:cNvPr>
          <p:cNvSpPr>
            <a:spLocks noGrp="1"/>
          </p:cNvSpPr>
          <p:nvPr>
            <p:ph type="dt" sz="half" idx="10"/>
          </p:nvPr>
        </p:nvSpPr>
        <p:spPr/>
        <p:txBody>
          <a:bodyPr/>
          <a:lstStyle/>
          <a:p>
            <a:r>
              <a:rPr lang="en-US" smtClean="0"/>
              <a:t>2019-02-03</a:t>
            </a:r>
            <a:endParaRPr lang="en-US"/>
          </a:p>
        </p:txBody>
      </p:sp>
      <p:sp>
        <p:nvSpPr>
          <p:cNvPr id="4" name="Footer Placeholder 3">
            <a:extLst>
              <a:ext uri="{FF2B5EF4-FFF2-40B4-BE49-F238E27FC236}">
                <a16:creationId xmlns:a16="http://schemas.microsoft.com/office/drawing/2014/main" xmlns="" id="{85396CB5-9750-4177-8526-E2F2906DAF28}"/>
              </a:ext>
            </a:extLst>
          </p:cNvPr>
          <p:cNvSpPr>
            <a:spLocks noGrp="1"/>
          </p:cNvSpPr>
          <p:nvPr>
            <p:ph type="ftr" sz="quarter" idx="11"/>
          </p:nvPr>
        </p:nvSpPr>
        <p:spPr/>
        <p:txBody>
          <a:bodyPr/>
          <a:lstStyle/>
          <a:p>
            <a:r>
              <a:rPr lang="en-US" smtClean="0"/>
              <a:t>Healing with Jesus draft 3</a:t>
            </a:r>
            <a:endParaRPr lang="en-US"/>
          </a:p>
        </p:txBody>
      </p:sp>
      <p:sp>
        <p:nvSpPr>
          <p:cNvPr id="5" name="Slide Number Placeholder 4">
            <a:extLst>
              <a:ext uri="{FF2B5EF4-FFF2-40B4-BE49-F238E27FC236}">
                <a16:creationId xmlns:a16="http://schemas.microsoft.com/office/drawing/2014/main" xmlns="" id="{BA46DC1C-EA07-4675-9114-854DC262A598}"/>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71028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91D0E0-0119-421C-B3E4-123F295978AD}"/>
              </a:ext>
            </a:extLst>
          </p:cNvPr>
          <p:cNvSpPr>
            <a:spLocks noGrp="1"/>
          </p:cNvSpPr>
          <p:nvPr>
            <p:ph type="dt" sz="half" idx="10"/>
          </p:nvPr>
        </p:nvSpPr>
        <p:spPr/>
        <p:txBody>
          <a:bodyPr/>
          <a:lstStyle/>
          <a:p>
            <a:r>
              <a:rPr lang="en-US" smtClean="0"/>
              <a:t>2019-02-03</a:t>
            </a:r>
            <a:endParaRPr lang="en-US"/>
          </a:p>
        </p:txBody>
      </p:sp>
      <p:sp>
        <p:nvSpPr>
          <p:cNvPr id="3" name="Footer Placeholder 2">
            <a:extLst>
              <a:ext uri="{FF2B5EF4-FFF2-40B4-BE49-F238E27FC236}">
                <a16:creationId xmlns:a16="http://schemas.microsoft.com/office/drawing/2014/main" xmlns="" id="{A43222FF-1F7F-4DD0-9F09-780D0B275C28}"/>
              </a:ext>
            </a:extLst>
          </p:cNvPr>
          <p:cNvSpPr>
            <a:spLocks noGrp="1"/>
          </p:cNvSpPr>
          <p:nvPr>
            <p:ph type="ftr" sz="quarter" idx="11"/>
          </p:nvPr>
        </p:nvSpPr>
        <p:spPr/>
        <p:txBody>
          <a:bodyPr/>
          <a:lstStyle/>
          <a:p>
            <a:r>
              <a:rPr lang="en-US" smtClean="0"/>
              <a:t>Healing with Jesus draft 3</a:t>
            </a:r>
            <a:endParaRPr lang="en-US"/>
          </a:p>
        </p:txBody>
      </p:sp>
      <p:sp>
        <p:nvSpPr>
          <p:cNvPr id="4" name="Slide Number Placeholder 3">
            <a:extLst>
              <a:ext uri="{FF2B5EF4-FFF2-40B4-BE49-F238E27FC236}">
                <a16:creationId xmlns:a16="http://schemas.microsoft.com/office/drawing/2014/main" xmlns="" id="{6F8A270E-253B-46C3-B3E0-F7103F73DB05}"/>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166690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BA7A7-5A24-4CF4-A030-78CF68DD0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B6BA8BA-ECB5-45AB-A54B-1F4CFE2C8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F20B9F6-D834-4A7A-9C9C-7A44DEE42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CCF7C18-2EE6-4914-8AF5-277E46DEA1CD}"/>
              </a:ext>
            </a:extLst>
          </p:cNvPr>
          <p:cNvSpPr>
            <a:spLocks noGrp="1"/>
          </p:cNvSpPr>
          <p:nvPr>
            <p:ph type="dt" sz="half" idx="10"/>
          </p:nvPr>
        </p:nvSpPr>
        <p:spPr/>
        <p:txBody>
          <a:bodyPr/>
          <a:lstStyle/>
          <a:p>
            <a:r>
              <a:rPr lang="en-US" smtClean="0"/>
              <a:t>2019-02-03</a:t>
            </a:r>
            <a:endParaRPr lang="en-US"/>
          </a:p>
        </p:txBody>
      </p:sp>
      <p:sp>
        <p:nvSpPr>
          <p:cNvPr id="6" name="Footer Placeholder 5">
            <a:extLst>
              <a:ext uri="{FF2B5EF4-FFF2-40B4-BE49-F238E27FC236}">
                <a16:creationId xmlns:a16="http://schemas.microsoft.com/office/drawing/2014/main" xmlns="" id="{B72CB6A2-B3D0-49F9-B311-03B8C4F05643}"/>
              </a:ext>
            </a:extLst>
          </p:cNvPr>
          <p:cNvSpPr>
            <a:spLocks noGrp="1"/>
          </p:cNvSpPr>
          <p:nvPr>
            <p:ph type="ftr" sz="quarter" idx="11"/>
          </p:nvPr>
        </p:nvSpPr>
        <p:spPr/>
        <p:txBody>
          <a:bodyPr/>
          <a:lstStyle/>
          <a:p>
            <a:r>
              <a:rPr lang="en-US" smtClean="0"/>
              <a:t>Healing with Jesus draft 3</a:t>
            </a:r>
            <a:endParaRPr lang="en-US"/>
          </a:p>
        </p:txBody>
      </p:sp>
      <p:sp>
        <p:nvSpPr>
          <p:cNvPr id="7" name="Slide Number Placeholder 6">
            <a:extLst>
              <a:ext uri="{FF2B5EF4-FFF2-40B4-BE49-F238E27FC236}">
                <a16:creationId xmlns:a16="http://schemas.microsoft.com/office/drawing/2014/main" xmlns="" id="{0E675BDB-F81B-4002-AE9F-48B652794261}"/>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382882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18776-F10A-49CC-9D7A-56D3C6BF7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85CAF5E-357A-4937-B861-9F79F4E82B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3A799C1-8024-4C2E-97BB-50BD2B1DB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FD3D6DD-E27C-427F-A86D-FB41BF9489F7}"/>
              </a:ext>
            </a:extLst>
          </p:cNvPr>
          <p:cNvSpPr>
            <a:spLocks noGrp="1"/>
          </p:cNvSpPr>
          <p:nvPr>
            <p:ph type="dt" sz="half" idx="10"/>
          </p:nvPr>
        </p:nvSpPr>
        <p:spPr/>
        <p:txBody>
          <a:bodyPr/>
          <a:lstStyle/>
          <a:p>
            <a:r>
              <a:rPr lang="en-US" smtClean="0"/>
              <a:t>2019-02-03</a:t>
            </a:r>
            <a:endParaRPr lang="en-US"/>
          </a:p>
        </p:txBody>
      </p:sp>
      <p:sp>
        <p:nvSpPr>
          <p:cNvPr id="6" name="Footer Placeholder 5">
            <a:extLst>
              <a:ext uri="{FF2B5EF4-FFF2-40B4-BE49-F238E27FC236}">
                <a16:creationId xmlns:a16="http://schemas.microsoft.com/office/drawing/2014/main" xmlns="" id="{233C899C-EB17-4A8F-88CF-08C1992C74EE}"/>
              </a:ext>
            </a:extLst>
          </p:cNvPr>
          <p:cNvSpPr>
            <a:spLocks noGrp="1"/>
          </p:cNvSpPr>
          <p:nvPr>
            <p:ph type="ftr" sz="quarter" idx="11"/>
          </p:nvPr>
        </p:nvSpPr>
        <p:spPr/>
        <p:txBody>
          <a:bodyPr/>
          <a:lstStyle/>
          <a:p>
            <a:r>
              <a:rPr lang="en-US" smtClean="0"/>
              <a:t>Healing with Jesus draft 3</a:t>
            </a:r>
            <a:endParaRPr lang="en-US"/>
          </a:p>
        </p:txBody>
      </p:sp>
      <p:sp>
        <p:nvSpPr>
          <p:cNvPr id="7" name="Slide Number Placeholder 6">
            <a:extLst>
              <a:ext uri="{FF2B5EF4-FFF2-40B4-BE49-F238E27FC236}">
                <a16:creationId xmlns:a16="http://schemas.microsoft.com/office/drawing/2014/main" xmlns="" id="{516E9D8F-0656-4ABC-8B5D-24659430142E}"/>
              </a:ext>
            </a:extLst>
          </p:cNvPr>
          <p:cNvSpPr>
            <a:spLocks noGrp="1"/>
          </p:cNvSpPr>
          <p:nvPr>
            <p:ph type="sldNum" sz="quarter" idx="12"/>
          </p:nvPr>
        </p:nvSpPr>
        <p:spPr/>
        <p:txBody>
          <a:bodyPr/>
          <a:lstStyle/>
          <a:p>
            <a:fld id="{3556F4F0-3037-4A81-BA35-00CAC89F4278}" type="slidenum">
              <a:rPr lang="en-US" smtClean="0"/>
              <a:t>‹#›</a:t>
            </a:fld>
            <a:endParaRPr lang="en-US"/>
          </a:p>
        </p:txBody>
      </p:sp>
    </p:spTree>
    <p:extLst>
      <p:ext uri="{BB962C8B-B14F-4D97-AF65-F5344CB8AC3E}">
        <p14:creationId xmlns:p14="http://schemas.microsoft.com/office/powerpoint/2010/main" val="328237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DC9A66F-3692-4089-939E-7EF4E7FC52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A70002D5-07FB-439B-92CA-B5F11AC97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55AB8A-5523-467D-8456-4F9898F88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2019-02-03</a:t>
            </a:r>
            <a:endParaRPr lang="en-US"/>
          </a:p>
        </p:txBody>
      </p:sp>
      <p:sp>
        <p:nvSpPr>
          <p:cNvPr id="5" name="Footer Placeholder 4">
            <a:extLst>
              <a:ext uri="{FF2B5EF4-FFF2-40B4-BE49-F238E27FC236}">
                <a16:creationId xmlns:a16="http://schemas.microsoft.com/office/drawing/2014/main" xmlns="" id="{03664E70-17F1-4C1E-878A-708C392D7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Healing with Jesus draft 3</a:t>
            </a:r>
            <a:endParaRPr lang="en-US" dirty="0"/>
          </a:p>
        </p:txBody>
      </p:sp>
      <p:sp>
        <p:nvSpPr>
          <p:cNvPr id="6" name="Slide Number Placeholder 5">
            <a:extLst>
              <a:ext uri="{FF2B5EF4-FFF2-40B4-BE49-F238E27FC236}">
                <a16:creationId xmlns:a16="http://schemas.microsoft.com/office/drawing/2014/main" xmlns="" id="{9AC398C7-818B-42E9-AACF-2E5C6AAF9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6F4F0-3037-4A81-BA35-00CAC89F4278}" type="slidenum">
              <a:rPr lang="en-US" smtClean="0"/>
              <a:t>‹#›</a:t>
            </a:fld>
            <a:endParaRPr lang="en-US"/>
          </a:p>
        </p:txBody>
      </p:sp>
    </p:spTree>
    <p:extLst>
      <p:ext uri="{BB962C8B-B14F-4D97-AF65-F5344CB8AC3E}">
        <p14:creationId xmlns:p14="http://schemas.microsoft.com/office/powerpoint/2010/main" val="2426119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 y="-5447173"/>
            <a:ext cx="13696950" cy="18262600"/>
          </a:xfrm>
          <a:prstGeom prst="rect">
            <a:avLst/>
          </a:prstGeom>
        </p:spPr>
      </p:pic>
      <p:sp>
        <p:nvSpPr>
          <p:cNvPr id="2" name="Title 1">
            <a:extLst>
              <a:ext uri="{FF2B5EF4-FFF2-40B4-BE49-F238E27FC236}">
                <a16:creationId xmlns:a16="http://schemas.microsoft.com/office/drawing/2014/main" xmlns="" id="{2B41AF11-C6FB-46B3-8BD7-DB5B784FDFF9}"/>
              </a:ext>
            </a:extLst>
          </p:cNvPr>
          <p:cNvSpPr>
            <a:spLocks noGrp="1"/>
          </p:cNvSpPr>
          <p:nvPr>
            <p:ph type="ctrTitle"/>
          </p:nvPr>
        </p:nvSpPr>
        <p:spPr/>
        <p:txBody>
          <a:bodyPr>
            <a:normAutofit/>
          </a:bodyPr>
          <a:lstStyle/>
          <a:p>
            <a:r>
              <a:rPr lang="en-US" dirty="0">
                <a:solidFill>
                  <a:schemeClr val="bg1">
                    <a:lumMod val="95000"/>
                  </a:schemeClr>
                </a:solidFill>
                <a:effectLst>
                  <a:outerShdw blurRad="38100" dist="38100" dir="2700000" algn="tl">
                    <a:srgbClr val="000000">
                      <a:alpha val="43137"/>
                    </a:srgbClr>
                  </a:outerShdw>
                </a:effectLst>
              </a:rPr>
              <a:t>Healing with Jesus</a:t>
            </a:r>
          </a:p>
        </p:txBody>
      </p:sp>
      <p:sp>
        <p:nvSpPr>
          <p:cNvPr id="3" name="Subtitle 2">
            <a:extLst>
              <a:ext uri="{FF2B5EF4-FFF2-40B4-BE49-F238E27FC236}">
                <a16:creationId xmlns:a16="http://schemas.microsoft.com/office/drawing/2014/main" xmlns="" id="{AA89F367-331F-47CE-8970-105844F4373B}"/>
              </a:ext>
            </a:extLst>
          </p:cNvPr>
          <p:cNvSpPr>
            <a:spLocks noGrp="1"/>
          </p:cNvSpPr>
          <p:nvPr>
            <p:ph type="subTitle" idx="1"/>
          </p:nvPr>
        </p:nvSpPr>
        <p:spPr>
          <a:xfrm>
            <a:off x="1409700" y="3602038"/>
            <a:ext cx="4114800" cy="2189162"/>
          </a:xfrm>
        </p:spPr>
        <p:txBody>
          <a:bodyPr>
            <a:normAutofit/>
          </a:bodyPr>
          <a:lstStyle/>
          <a:p>
            <a:r>
              <a:rPr lang="en-US" dirty="0">
                <a:solidFill>
                  <a:schemeClr val="bg1">
                    <a:lumMod val="95000"/>
                  </a:schemeClr>
                </a:solidFill>
                <a:effectLst>
                  <a:outerShdw blurRad="38100" dist="38100" dir="2700000" algn="tl">
                    <a:srgbClr val="000000">
                      <a:alpha val="43137"/>
                    </a:srgbClr>
                  </a:outerShdw>
                </a:effectLst>
              </a:rPr>
              <a:t>Jesus wants to1Give You Spiritual and Physical Healing</a:t>
            </a:r>
          </a:p>
          <a:p>
            <a:endParaRPr lang="en-US" dirty="0"/>
          </a:p>
          <a:p>
            <a:endParaRPr lang="en-US" dirty="0"/>
          </a:p>
          <a:p>
            <a:r>
              <a:rPr lang="en-US" dirty="0"/>
              <a:t>[</a:t>
            </a:r>
            <a:r>
              <a:rPr lang="en-US"/>
              <a:t>Draft </a:t>
            </a:r>
            <a:r>
              <a:rPr lang="en-US" smtClean="0"/>
              <a:t>3]</a:t>
            </a:r>
            <a:endParaRPr lang="en-US" dirty="0"/>
          </a:p>
        </p:txBody>
      </p:sp>
      <p:sp>
        <p:nvSpPr>
          <p:cNvPr id="6" name="Text Placeholder 5">
            <a:extLst>
              <a:ext uri="{FF2B5EF4-FFF2-40B4-BE49-F238E27FC236}">
                <a16:creationId xmlns:a16="http://schemas.microsoft.com/office/drawing/2014/main" xmlns="" id="{EF26F0C8-DB6A-4EDB-8B19-28132760DF28}"/>
              </a:ext>
            </a:extLst>
          </p:cNvPr>
          <p:cNvSpPr>
            <a:spLocks noGrp="1"/>
          </p:cNvSpPr>
          <p:nvPr>
            <p:ph type="body" sz="quarter" idx="13"/>
          </p:nvPr>
        </p:nvSpPr>
        <p:spPr/>
        <p:txBody>
          <a:bodyPr/>
          <a:lstStyle/>
          <a:p>
            <a:r>
              <a:rPr lang="ja-JP" altLang="en-US" dirty="0">
                <a:effectLst>
                  <a:outerShdw blurRad="38100" dist="38100" dir="2700000" algn="tl">
                    <a:srgbClr val="000000">
                      <a:alpha val="43137"/>
                    </a:srgbClr>
                  </a:outerShdw>
                </a:effectLst>
              </a:rPr>
              <a:t>イエスとの癒し</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7" name="Text Placeholder 6">
            <a:extLst>
              <a:ext uri="{FF2B5EF4-FFF2-40B4-BE49-F238E27FC236}">
                <a16:creationId xmlns:a16="http://schemas.microsoft.com/office/drawing/2014/main" xmlns="" id="{EE68248E-D9DA-4E68-8BAF-1EA592E71324}"/>
              </a:ext>
            </a:extLst>
          </p:cNvPr>
          <p:cNvSpPr>
            <a:spLocks noGrp="1"/>
          </p:cNvSpPr>
          <p:nvPr>
            <p:ph type="body" sz="quarter" idx="14"/>
          </p:nvPr>
        </p:nvSpPr>
        <p:spPr>
          <a:xfrm>
            <a:off x="7167562" y="1322015"/>
            <a:ext cx="2181225" cy="4043362"/>
          </a:xfrm>
        </p:spPr>
        <p:txBody>
          <a:bodyPr/>
          <a:lstStyle/>
          <a:p>
            <a:r>
              <a:rPr lang="ja-JP" altLang="en-US" dirty="0"/>
              <a:t>イエス・キリ</a:t>
            </a:r>
            <a:r>
              <a:rPr lang="ja-JP" altLang="en-US"/>
              <a:t>ス</a:t>
            </a:r>
            <a:r>
              <a:rPr lang="ja-JP" altLang="en-US" smtClean="0"/>
              <a:t>ト</a:t>
            </a:r>
            <a:endParaRPr lang="en-US" altLang="ja-JP" dirty="0" smtClean="0"/>
          </a:p>
          <a:p>
            <a:r>
              <a:rPr lang="ja-JP" altLang="en-US" sz="2400" dirty="0" smtClean="0">
                <a:effectLst>
                  <a:outerShdw blurRad="38100" dist="38100" dir="2700000" algn="tl">
                    <a:srgbClr val="000000">
                      <a:alpha val="43137"/>
                    </a:srgbClr>
                  </a:outerShdw>
                </a:effectLst>
              </a:rPr>
              <a:t>は</a:t>
            </a:r>
            <a:r>
              <a:rPr lang="ja-JP" altLang="en-US" sz="2400" dirty="0">
                <a:effectLst>
                  <a:outerShdw blurRad="38100" dist="38100" dir="2700000" algn="tl">
                    <a:srgbClr val="000000">
                      <a:alpha val="43137"/>
                    </a:srgbClr>
                  </a:outerShdw>
                </a:effectLst>
              </a:rPr>
              <a:t>あなたに霊的・肉体的癒しを与えたい</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95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Every person is physical and spiritual</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 believe humans are made of three parts:</a:t>
            </a:r>
          </a:p>
          <a:p>
            <a:r>
              <a:rPr lang="en-US" b="1" dirty="0"/>
              <a:t>Body</a:t>
            </a:r>
            <a:r>
              <a:rPr lang="en-US" dirty="0"/>
              <a:t>: physical; confined to the part of space and time we can easily detect</a:t>
            </a:r>
          </a:p>
          <a:p>
            <a:r>
              <a:rPr lang="en-US" b="1" dirty="0"/>
              <a:t>Spirit</a:t>
            </a:r>
            <a:r>
              <a:rPr lang="en-US" dirty="0"/>
              <a:t>: made of a kind of  substance we cannot detect; capable of leaving space and time, entering infinity</a:t>
            </a:r>
          </a:p>
          <a:p>
            <a:r>
              <a:rPr lang="en-US" b="1" dirty="0"/>
              <a:t>Soul:</a:t>
            </a:r>
            <a:r>
              <a:rPr lang="en-US" dirty="0"/>
              <a:t> the will and character of each person, part of the spirit but confined to the body while it lives</a:t>
            </a:r>
          </a:p>
        </p:txBody>
      </p:sp>
      <p:sp>
        <p:nvSpPr>
          <p:cNvPr id="4" name="Text Placeholder 3"/>
          <p:cNvSpPr>
            <a:spLocks noGrp="1"/>
          </p:cNvSpPr>
          <p:nvPr>
            <p:ph type="body" sz="quarter" idx="13"/>
          </p:nvPr>
        </p:nvSpPr>
        <p:spPr>
          <a:xfrm>
            <a:off x="10569807" y="365125"/>
            <a:ext cx="1308100" cy="5811838"/>
          </a:xfrm>
        </p:spPr>
        <p:txBody>
          <a:bodyPr/>
          <a:lstStyle/>
          <a:p>
            <a:r>
              <a:rPr lang="en-US" altLang="ja-JP" dirty="0"/>
              <a:t>[3]</a:t>
            </a:r>
            <a:r>
              <a:rPr lang="ja-JP" altLang="en-US" dirty="0"/>
              <a:t>すべての人は肉体的で霊的である</a:t>
            </a:r>
            <a:endParaRPr lang="en-US" dirty="0"/>
          </a:p>
        </p:txBody>
      </p:sp>
      <p:sp>
        <p:nvSpPr>
          <p:cNvPr id="5" name="Text Placeholder 4"/>
          <p:cNvSpPr>
            <a:spLocks noGrp="1"/>
          </p:cNvSpPr>
          <p:nvPr>
            <p:ph type="body" sz="quarter" idx="14"/>
          </p:nvPr>
        </p:nvSpPr>
        <p:spPr>
          <a:xfrm>
            <a:off x="6096000" y="365125"/>
            <a:ext cx="4473807" cy="5811838"/>
          </a:xfrm>
        </p:spPr>
        <p:txBody>
          <a:bodyPr>
            <a:normAutofit fontScale="70000" lnSpcReduction="20000"/>
          </a:bodyPr>
          <a:lstStyle/>
          <a:p>
            <a:r>
              <a:rPr lang="ja-JP" altLang="en-US" dirty="0"/>
              <a:t>人間は</a:t>
            </a:r>
            <a:r>
              <a:rPr lang="en-US" altLang="ja-JP" dirty="0"/>
              <a:t>3</a:t>
            </a:r>
            <a:r>
              <a:rPr lang="ja-JP" altLang="en-US" dirty="0"/>
              <a:t>つの部分で構成されていると私は信じている。</a:t>
            </a:r>
            <a:br>
              <a:rPr lang="ja-JP" altLang="en-US" dirty="0"/>
            </a:br>
            <a:endParaRPr lang="en-US" altLang="ja-JP" dirty="0"/>
          </a:p>
          <a:p>
            <a:r>
              <a:rPr lang="ja-JP" altLang="en-US" dirty="0"/>
              <a:t>ボディ：物理的</a:t>
            </a:r>
            <a:r>
              <a:rPr lang="en-US" altLang="ja-JP" dirty="0"/>
              <a:t>; </a:t>
            </a:r>
            <a:r>
              <a:rPr lang="ja-JP" altLang="en-US" dirty="0"/>
              <a:t>私たちが簡単に検出できる空間と時間の部分に限定されています</a:t>
            </a:r>
            <a:br>
              <a:rPr lang="ja-JP" altLang="en-US" dirty="0"/>
            </a:br>
            <a:endParaRPr lang="en-US" altLang="ja-JP" dirty="0"/>
          </a:p>
          <a:p>
            <a:r>
              <a:rPr lang="ja-JP" altLang="en-US" dirty="0"/>
              <a:t>スピリット：私たちが検出できない種類の物質で作られています。 空間と時間を残して無限に入ることができる</a:t>
            </a:r>
            <a:br>
              <a:rPr lang="ja-JP" altLang="en-US" dirty="0"/>
            </a:br>
            <a:endParaRPr lang="en-US" altLang="ja-JP" dirty="0"/>
          </a:p>
          <a:p>
            <a:r>
              <a:rPr lang="ja-JP" altLang="en-US" dirty="0"/>
              <a:t>心：各人の意志と性格、精神の一部ですが、生きている間は体に限定されています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10</a:t>
            </a:fld>
            <a:endParaRPr lang="en-US"/>
          </a:p>
        </p:txBody>
      </p:sp>
    </p:spTree>
    <p:extLst>
      <p:ext uri="{BB962C8B-B14F-4D97-AF65-F5344CB8AC3E}">
        <p14:creationId xmlns:p14="http://schemas.microsoft.com/office/powerpoint/2010/main" val="419750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9714" y="-13121"/>
            <a:ext cx="12192000" cy="6858000"/>
          </a:xfrm>
          <a:prstGeom prst="rect">
            <a:avLst/>
          </a:prstGeom>
          <a:gradFill flip="none" rotWithShape="1">
            <a:gsLst>
              <a:gs pos="10000">
                <a:schemeClr val="accent1">
                  <a:lumMod val="45000"/>
                  <a:lumOff val="55000"/>
                </a:schemeClr>
              </a:gs>
              <a:gs pos="10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a:t>
            </a:r>
          </a:p>
        </p:txBody>
      </p:sp>
      <p:sp>
        <p:nvSpPr>
          <p:cNvPr id="13" name="Rounded Rectangle 12"/>
          <p:cNvSpPr/>
          <p:nvPr/>
        </p:nvSpPr>
        <p:spPr>
          <a:xfrm>
            <a:off x="671176" y="2806642"/>
            <a:ext cx="4840565" cy="3864831"/>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quarter" idx="13"/>
          </p:nvPr>
        </p:nvSpPr>
        <p:spPr/>
        <p:txBody>
          <a:bodyPr/>
          <a:lstStyle/>
          <a:p>
            <a:r>
              <a:rPr lang="ja-JP" altLang="en-US" dirty="0"/>
              <a:t>人類は何から成っていますか？</a:t>
            </a:r>
            <a:endParaRPr lang="en-US" dirty="0"/>
          </a:p>
        </p:txBody>
      </p:sp>
      <p:sp>
        <p:nvSpPr>
          <p:cNvPr id="9" name="Freeform 8"/>
          <p:cNvSpPr/>
          <p:nvPr/>
        </p:nvSpPr>
        <p:spPr>
          <a:xfrm>
            <a:off x="2798470" y="2978265"/>
            <a:ext cx="2761623" cy="2999275"/>
          </a:xfrm>
          <a:custGeom>
            <a:avLst/>
            <a:gdLst>
              <a:gd name="connsiteX0" fmla="*/ 0 w 3250704"/>
              <a:gd name="connsiteY0" fmla="*/ 1625329 h 3250658"/>
              <a:gd name="connsiteX1" fmla="*/ 1625352 w 3250704"/>
              <a:gd name="connsiteY1" fmla="*/ 0 h 3250658"/>
              <a:gd name="connsiteX2" fmla="*/ 3250704 w 3250704"/>
              <a:gd name="connsiteY2" fmla="*/ 1625329 h 3250658"/>
              <a:gd name="connsiteX3" fmla="*/ 1625352 w 3250704"/>
              <a:gd name="connsiteY3" fmla="*/ 3250658 h 3250658"/>
              <a:gd name="connsiteX4" fmla="*/ 0 w 3250704"/>
              <a:gd name="connsiteY4" fmla="*/ 1625329 h 325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04" h="3250658">
                <a:moveTo>
                  <a:pt x="0" y="1625329"/>
                </a:moveTo>
                <a:cubicBezTo>
                  <a:pt x="0" y="727685"/>
                  <a:pt x="727695" y="0"/>
                  <a:pt x="1625352" y="0"/>
                </a:cubicBezTo>
                <a:cubicBezTo>
                  <a:pt x="2523009" y="0"/>
                  <a:pt x="3250704" y="727685"/>
                  <a:pt x="3250704" y="1625329"/>
                </a:cubicBezTo>
                <a:cubicBezTo>
                  <a:pt x="3250704" y="2522973"/>
                  <a:pt x="2523009" y="3250658"/>
                  <a:pt x="1625352" y="3250658"/>
                </a:cubicBezTo>
                <a:cubicBezTo>
                  <a:pt x="727695" y="3250658"/>
                  <a:pt x="0" y="2522973"/>
                  <a:pt x="0" y="1625329"/>
                </a:cubicBezTo>
                <a:close/>
              </a:path>
            </a:pathLst>
          </a:custGeom>
          <a:solidFill>
            <a:srgbClr val="BE2055"/>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681795" tIns="681788" rIns="681795" bIns="681788" numCol="1" spcCol="1270" anchor="ctr" anchorCtr="0">
            <a:noAutofit/>
          </a:bodyPr>
          <a:lstStyle/>
          <a:p>
            <a:pPr algn="ctr" defTabSz="2400300">
              <a:lnSpc>
                <a:spcPct val="90000"/>
              </a:lnSpc>
              <a:spcBef>
                <a:spcPct val="0"/>
              </a:spcBef>
              <a:spcAft>
                <a:spcPct val="35000"/>
              </a:spcAft>
            </a:pPr>
            <a:r>
              <a:rPr lang="ja-JP" altLang="en-US" sz="5400" dirty="0">
                <a:solidFill>
                  <a:prstClr val="black"/>
                </a:solidFill>
              </a:rPr>
              <a:t>体</a:t>
            </a:r>
            <a:r>
              <a:rPr lang="en-US" sz="4800" dirty="0">
                <a:solidFill>
                  <a:prstClr val="black"/>
                </a:solidFill>
              </a:rPr>
              <a:t>Body</a:t>
            </a:r>
            <a:endParaRPr lang="en-US" sz="5400" dirty="0">
              <a:solidFill>
                <a:prstClr val="black"/>
              </a:solidFill>
            </a:endParaRPr>
          </a:p>
        </p:txBody>
      </p:sp>
      <p:sp>
        <p:nvSpPr>
          <p:cNvPr id="11" name="Freeform 10"/>
          <p:cNvSpPr/>
          <p:nvPr/>
        </p:nvSpPr>
        <p:spPr>
          <a:xfrm>
            <a:off x="5657548" y="2978265"/>
            <a:ext cx="2761623" cy="2999275"/>
          </a:xfrm>
          <a:custGeom>
            <a:avLst/>
            <a:gdLst>
              <a:gd name="connsiteX0" fmla="*/ 0 w 3250704"/>
              <a:gd name="connsiteY0" fmla="*/ 1625329 h 3250658"/>
              <a:gd name="connsiteX1" fmla="*/ 1625352 w 3250704"/>
              <a:gd name="connsiteY1" fmla="*/ 0 h 3250658"/>
              <a:gd name="connsiteX2" fmla="*/ 3250704 w 3250704"/>
              <a:gd name="connsiteY2" fmla="*/ 1625329 h 3250658"/>
              <a:gd name="connsiteX3" fmla="*/ 1625352 w 3250704"/>
              <a:gd name="connsiteY3" fmla="*/ 3250658 h 3250658"/>
              <a:gd name="connsiteX4" fmla="*/ 0 w 3250704"/>
              <a:gd name="connsiteY4" fmla="*/ 1625329 h 325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04" h="3250658">
                <a:moveTo>
                  <a:pt x="0" y="1625329"/>
                </a:moveTo>
                <a:cubicBezTo>
                  <a:pt x="0" y="727685"/>
                  <a:pt x="727695" y="0"/>
                  <a:pt x="1625352" y="0"/>
                </a:cubicBezTo>
                <a:cubicBezTo>
                  <a:pt x="2523009" y="0"/>
                  <a:pt x="3250704" y="727685"/>
                  <a:pt x="3250704" y="1625329"/>
                </a:cubicBezTo>
                <a:cubicBezTo>
                  <a:pt x="3250704" y="2522973"/>
                  <a:pt x="2523009" y="3250658"/>
                  <a:pt x="1625352" y="3250658"/>
                </a:cubicBezTo>
                <a:cubicBezTo>
                  <a:pt x="727695" y="3250658"/>
                  <a:pt x="0" y="2522973"/>
                  <a:pt x="0" y="1625329"/>
                </a:cubicBezTo>
                <a:close/>
              </a:path>
            </a:pathLst>
          </a:custGeom>
          <a:solidFill>
            <a:schemeClr val="accent5">
              <a:lumMod val="20000"/>
              <a:lumOff val="80000"/>
            </a:schemeClr>
          </a:solidFill>
          <a:ln>
            <a:solidFill>
              <a:schemeClr val="accent5">
                <a:lumMod val="60000"/>
                <a:lumOff val="40000"/>
              </a:schemeClr>
            </a:solidFill>
          </a:ln>
        </p:spPr>
        <p:style>
          <a:lnRef idx="2">
            <a:schemeClr val="lt1">
              <a:hueOff val="0"/>
              <a:satOff val="0"/>
              <a:lumOff val="0"/>
              <a:alphaOff val="0"/>
            </a:schemeClr>
          </a:lnRef>
          <a:fillRef idx="1">
            <a:schemeClr val="accent4">
              <a:alpha val="50000"/>
              <a:hueOff val="9800891"/>
              <a:satOff val="-40777"/>
              <a:lumOff val="9608"/>
              <a:alphaOff val="0"/>
            </a:schemeClr>
          </a:fillRef>
          <a:effectRef idx="0">
            <a:schemeClr val="accent4">
              <a:alpha val="50000"/>
              <a:hueOff val="9800891"/>
              <a:satOff val="-40777"/>
              <a:lumOff val="9608"/>
              <a:alphaOff val="0"/>
            </a:schemeClr>
          </a:effectRef>
          <a:fontRef idx="minor">
            <a:schemeClr val="tx1"/>
          </a:fontRef>
        </p:style>
        <p:txBody>
          <a:bodyPr spcFirstLastPara="0" vert="horz" wrap="square" lIns="681795" tIns="681788" rIns="681795" bIns="681788" numCol="1" spcCol="1270" anchor="ctr" anchorCtr="0">
            <a:noAutofit/>
          </a:bodyPr>
          <a:lstStyle/>
          <a:p>
            <a:pPr algn="ctr" defTabSz="2400300">
              <a:lnSpc>
                <a:spcPct val="90000"/>
              </a:lnSpc>
              <a:spcBef>
                <a:spcPct val="0"/>
              </a:spcBef>
              <a:spcAft>
                <a:spcPct val="35000"/>
              </a:spcAft>
            </a:pPr>
            <a:r>
              <a:rPr lang="ja-JP" altLang="en-US" sz="5400" dirty="0">
                <a:solidFill>
                  <a:prstClr val="black"/>
                </a:solidFill>
              </a:rPr>
              <a:t>精 </a:t>
            </a:r>
            <a:r>
              <a:rPr lang="en-US" sz="4800" dirty="0">
                <a:solidFill>
                  <a:prstClr val="black"/>
                </a:solidFill>
              </a:rPr>
              <a:t>Spirit</a:t>
            </a:r>
            <a:endParaRPr lang="en-US" sz="5400" dirty="0">
              <a:solidFill>
                <a:prstClr val="black"/>
              </a:solidFill>
            </a:endParaRPr>
          </a:p>
        </p:txBody>
      </p:sp>
      <p:sp>
        <p:nvSpPr>
          <p:cNvPr id="10" name="Freeform 9"/>
          <p:cNvSpPr/>
          <p:nvPr/>
        </p:nvSpPr>
        <p:spPr>
          <a:xfrm>
            <a:off x="4276736" y="1126273"/>
            <a:ext cx="2761623" cy="2999275"/>
          </a:xfrm>
          <a:custGeom>
            <a:avLst/>
            <a:gdLst>
              <a:gd name="connsiteX0" fmla="*/ 0 w 3250704"/>
              <a:gd name="connsiteY0" fmla="*/ 1625329 h 3250658"/>
              <a:gd name="connsiteX1" fmla="*/ 1625352 w 3250704"/>
              <a:gd name="connsiteY1" fmla="*/ 0 h 3250658"/>
              <a:gd name="connsiteX2" fmla="*/ 3250704 w 3250704"/>
              <a:gd name="connsiteY2" fmla="*/ 1625329 h 3250658"/>
              <a:gd name="connsiteX3" fmla="*/ 1625352 w 3250704"/>
              <a:gd name="connsiteY3" fmla="*/ 3250658 h 3250658"/>
              <a:gd name="connsiteX4" fmla="*/ 0 w 3250704"/>
              <a:gd name="connsiteY4" fmla="*/ 1625329 h 325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04" h="3250658">
                <a:moveTo>
                  <a:pt x="0" y="1625329"/>
                </a:moveTo>
                <a:cubicBezTo>
                  <a:pt x="0" y="727685"/>
                  <a:pt x="727695" y="0"/>
                  <a:pt x="1625352" y="0"/>
                </a:cubicBezTo>
                <a:cubicBezTo>
                  <a:pt x="2523009" y="0"/>
                  <a:pt x="3250704" y="727685"/>
                  <a:pt x="3250704" y="1625329"/>
                </a:cubicBezTo>
                <a:cubicBezTo>
                  <a:pt x="3250704" y="2522973"/>
                  <a:pt x="2523009" y="3250658"/>
                  <a:pt x="1625352" y="3250658"/>
                </a:cubicBezTo>
                <a:cubicBezTo>
                  <a:pt x="727695" y="3250658"/>
                  <a:pt x="0" y="2522973"/>
                  <a:pt x="0" y="1625329"/>
                </a:cubicBezTo>
                <a:close/>
              </a:path>
            </a:pathLst>
          </a:custGeom>
          <a:solidFill>
            <a:srgbClr val="FFFF00"/>
          </a:solidFill>
        </p:spPr>
        <p:style>
          <a:lnRef idx="2">
            <a:schemeClr val="lt1">
              <a:hueOff val="0"/>
              <a:satOff val="0"/>
              <a:lumOff val="0"/>
              <a:alphaOff val="0"/>
            </a:schemeClr>
          </a:lnRef>
          <a:fillRef idx="1">
            <a:schemeClr val="accent4">
              <a:alpha val="50000"/>
              <a:hueOff val="4900445"/>
              <a:satOff val="-20388"/>
              <a:lumOff val="4804"/>
              <a:alphaOff val="0"/>
            </a:schemeClr>
          </a:fillRef>
          <a:effectRef idx="0">
            <a:schemeClr val="accent4">
              <a:alpha val="50000"/>
              <a:hueOff val="4900445"/>
              <a:satOff val="-20388"/>
              <a:lumOff val="4804"/>
              <a:alphaOff val="0"/>
            </a:schemeClr>
          </a:effectRef>
          <a:fontRef idx="minor">
            <a:schemeClr val="tx1"/>
          </a:fontRef>
        </p:style>
        <p:txBody>
          <a:bodyPr spcFirstLastPara="0" vert="horz" wrap="square" lIns="681795" tIns="681788" rIns="681795" bIns="681788" numCol="1" spcCol="1270" anchor="ctr" anchorCtr="0">
            <a:noAutofit/>
          </a:bodyPr>
          <a:lstStyle/>
          <a:p>
            <a:pPr algn="ctr" defTabSz="2400300">
              <a:lnSpc>
                <a:spcPct val="90000"/>
              </a:lnSpc>
              <a:spcBef>
                <a:spcPct val="0"/>
              </a:spcBef>
              <a:spcAft>
                <a:spcPct val="35000"/>
              </a:spcAft>
            </a:pPr>
            <a:r>
              <a:rPr lang="ja-JP" altLang="en-US" sz="5400" dirty="0">
                <a:solidFill>
                  <a:prstClr val="black"/>
                </a:solidFill>
              </a:rPr>
              <a:t>心</a:t>
            </a:r>
            <a:endParaRPr lang="en-US" sz="5400" dirty="0">
              <a:solidFill>
                <a:prstClr val="black"/>
              </a:solidFill>
            </a:endParaRPr>
          </a:p>
          <a:p>
            <a:pPr algn="ctr" defTabSz="2400300">
              <a:lnSpc>
                <a:spcPct val="90000"/>
              </a:lnSpc>
              <a:spcBef>
                <a:spcPct val="0"/>
              </a:spcBef>
              <a:spcAft>
                <a:spcPct val="35000"/>
              </a:spcAft>
            </a:pPr>
            <a:r>
              <a:rPr lang="en-US" sz="5400" dirty="0">
                <a:solidFill>
                  <a:prstClr val="black"/>
                </a:solidFill>
              </a:rPr>
              <a:t>Soul</a:t>
            </a:r>
          </a:p>
        </p:txBody>
      </p:sp>
      <p:sp>
        <p:nvSpPr>
          <p:cNvPr id="19" name="Rectangle 18"/>
          <p:cNvSpPr/>
          <p:nvPr/>
        </p:nvSpPr>
        <p:spPr>
          <a:xfrm>
            <a:off x="6956524" y="152521"/>
            <a:ext cx="2797562" cy="1107996"/>
          </a:xfrm>
          <a:prstGeom prst="rect">
            <a:avLst/>
          </a:prstGeom>
          <a:noFill/>
        </p:spPr>
        <p:txBody>
          <a:bodyPr wrap="none" lIns="91440" tIns="45720" rIns="91440" bIns="45720">
            <a:spAutoFit/>
          </a:bodyPr>
          <a:lstStyle/>
          <a:p>
            <a:pPr algn="ctr"/>
            <a:r>
              <a:rPr lang="en-US" sz="6600" b="1" dirty="0">
                <a:ln w="12700">
                  <a:solidFill>
                    <a:srgbClr val="5B9BD5"/>
                  </a:solidFill>
                  <a:prstDash val="solid"/>
                </a:ln>
                <a:pattFill prst="ltDnDiag">
                  <a:fgClr>
                    <a:srgbClr val="5B9BD5">
                      <a:lumMod val="60000"/>
                      <a:lumOff val="40000"/>
                    </a:srgbClr>
                  </a:fgClr>
                  <a:bgClr>
                    <a:prstClr val="white"/>
                  </a:bgClr>
                </a:pattFill>
              </a:rPr>
              <a:t>Infinity</a:t>
            </a:r>
          </a:p>
        </p:txBody>
      </p:sp>
      <p:sp>
        <p:nvSpPr>
          <p:cNvPr id="20" name="Rectangle 19"/>
          <p:cNvSpPr/>
          <p:nvPr/>
        </p:nvSpPr>
        <p:spPr>
          <a:xfrm>
            <a:off x="2152996" y="85399"/>
            <a:ext cx="2321888" cy="1107996"/>
          </a:xfrm>
          <a:prstGeom prst="rect">
            <a:avLst/>
          </a:prstGeom>
          <a:noFill/>
        </p:spPr>
        <p:txBody>
          <a:bodyPr wrap="square" lIns="91440" tIns="45720" rIns="91440" bIns="45720">
            <a:spAutoFit/>
          </a:bodyPr>
          <a:lstStyle/>
          <a:p>
            <a:pPr algn="ctr"/>
            <a:r>
              <a:rPr lang="ja-JP" altLang="en-US" sz="6600" dirty="0">
                <a:solidFill>
                  <a:srgbClr val="5B9BD5">
                    <a:lumMod val="60000"/>
                    <a:lumOff val="40000"/>
                  </a:srgbClr>
                </a:solidFill>
                <a:effectLst>
                  <a:outerShdw blurRad="38100" dist="38100" dir="2700000" algn="tl">
                    <a:srgbClr val="000000">
                      <a:alpha val="43137"/>
                    </a:srgbClr>
                  </a:outerShdw>
                </a:effectLst>
              </a:rPr>
              <a:t>無限</a:t>
            </a:r>
            <a:endParaRPr lang="en-US" sz="6600" b="1" dirty="0">
              <a:ln w="12700">
                <a:solidFill>
                  <a:srgbClr val="5B9BD5"/>
                </a:solidFill>
                <a:prstDash val="solid"/>
              </a:ln>
              <a:solidFill>
                <a:srgbClr val="5B9BD5">
                  <a:lumMod val="60000"/>
                  <a:lumOff val="40000"/>
                </a:srgbClr>
              </a:solidFill>
              <a:effectLst>
                <a:outerShdw blurRad="38100" dist="38100" dir="2700000" algn="tl">
                  <a:srgbClr val="000000">
                    <a:alpha val="43137"/>
                  </a:srgbClr>
                </a:outerShdw>
              </a:effectLst>
            </a:endParaRPr>
          </a:p>
        </p:txBody>
      </p:sp>
      <p:sp>
        <p:nvSpPr>
          <p:cNvPr id="21" name="TextBox 20"/>
          <p:cNvSpPr txBox="1"/>
          <p:nvPr/>
        </p:nvSpPr>
        <p:spPr>
          <a:xfrm>
            <a:off x="4429165" y="-1221618"/>
            <a:ext cx="45719" cy="3539430"/>
          </a:xfrm>
          <a:prstGeom prst="rect">
            <a:avLst/>
          </a:prstGeom>
          <a:noFill/>
        </p:spPr>
        <p:txBody>
          <a:bodyPr wrap="square" rtlCol="0">
            <a:spAutoFit/>
          </a:bodyPr>
          <a:lstStyle/>
          <a:p>
            <a:r>
              <a:rPr lang="en-US" sz="22400" dirty="0">
                <a:solidFill>
                  <a:srgbClr val="5B9BD5">
                    <a:lumMod val="60000"/>
                    <a:lumOff val="40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22400" dirty="0">
              <a:solidFill>
                <a:srgbClr val="5B9BD5">
                  <a:lumMod val="60000"/>
                  <a:lumOff val="40000"/>
                </a:srgbClr>
              </a:solidFill>
              <a:effectLst>
                <a:outerShdw blurRad="38100" dist="38100" dir="2700000" algn="tl">
                  <a:srgbClr val="000000">
                    <a:alpha val="43137"/>
                  </a:srgbClr>
                </a:outerShdw>
              </a:effectLst>
            </a:endParaRPr>
          </a:p>
        </p:txBody>
      </p:sp>
      <p:sp>
        <p:nvSpPr>
          <p:cNvPr id="22" name="TextBox 21"/>
          <p:cNvSpPr txBox="1"/>
          <p:nvPr/>
        </p:nvSpPr>
        <p:spPr>
          <a:xfrm rot="18720542">
            <a:off x="333065" y="2877270"/>
            <a:ext cx="2169184" cy="1077218"/>
          </a:xfrm>
          <a:prstGeom prst="rect">
            <a:avLst/>
          </a:prstGeom>
          <a:noFill/>
        </p:spPr>
        <p:txBody>
          <a:bodyPr wrap="none" rtlCol="0">
            <a:spAutoFit/>
          </a:bodyPr>
          <a:lstStyle/>
          <a:p>
            <a:pPr algn="ctr"/>
            <a:r>
              <a:rPr lang="ja-JP" altLang="en-US" sz="3200" dirty="0">
                <a:solidFill>
                  <a:prstClr val="white"/>
                </a:solidFill>
              </a:rPr>
              <a:t>間</a:t>
            </a:r>
            <a:endParaRPr lang="en-US" sz="3200" dirty="0">
              <a:solidFill>
                <a:prstClr val="white"/>
              </a:solidFill>
            </a:endParaRPr>
          </a:p>
          <a:p>
            <a:pPr algn="ctr"/>
            <a:r>
              <a:rPr lang="en-US" sz="3200" dirty="0">
                <a:solidFill>
                  <a:prstClr val="white"/>
                </a:solidFill>
              </a:rPr>
              <a:t>Space-Time</a:t>
            </a:r>
          </a:p>
        </p:txBody>
      </p:sp>
      <p:sp>
        <p:nvSpPr>
          <p:cNvPr id="2" name="Rectangle 1"/>
          <p:cNvSpPr/>
          <p:nvPr/>
        </p:nvSpPr>
        <p:spPr>
          <a:xfrm>
            <a:off x="1674754" y="2234269"/>
            <a:ext cx="3457927" cy="3378137"/>
          </a:xfrm>
          <a:prstGeom prst="rect">
            <a:avLst/>
          </a:prstGeom>
          <a:gradFill flip="none" rotWithShape="1">
            <a:gsLst>
              <a:gs pos="10000">
                <a:schemeClr val="tx1">
                  <a:lumMod val="50000"/>
                  <a:lumOff val="50000"/>
                </a:schemeClr>
              </a:gs>
              <a:gs pos="64000">
                <a:schemeClr val="accent1">
                  <a:lumMod val="30000"/>
                  <a:lumOff val="7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rot="19361821">
            <a:off x="2475231" y="3225624"/>
            <a:ext cx="1232453" cy="954107"/>
          </a:xfrm>
          <a:prstGeom prst="rect">
            <a:avLst/>
          </a:prstGeom>
          <a:noFill/>
        </p:spPr>
        <p:txBody>
          <a:bodyPr wrap="none" rtlCol="0">
            <a:spAutoFit/>
          </a:bodyPr>
          <a:lstStyle/>
          <a:p>
            <a:pPr algn="ctr"/>
            <a:r>
              <a:rPr lang="ja-JP" altLang="en-US" sz="2800" dirty="0">
                <a:solidFill>
                  <a:prstClr val="black">
                    <a:lumMod val="75000"/>
                    <a:lumOff val="25000"/>
                  </a:prstClr>
                </a:solidFill>
              </a:rPr>
              <a:t>死</a:t>
            </a:r>
            <a:endParaRPr lang="en-US" altLang="ja-JP" sz="2800" dirty="0">
              <a:solidFill>
                <a:prstClr val="black">
                  <a:lumMod val="75000"/>
                  <a:lumOff val="25000"/>
                </a:prstClr>
              </a:solidFill>
            </a:endParaRPr>
          </a:p>
          <a:p>
            <a:pPr algn="ctr"/>
            <a:r>
              <a:rPr lang="en-US" sz="2800" dirty="0">
                <a:solidFill>
                  <a:prstClr val="black">
                    <a:lumMod val="75000"/>
                    <a:lumOff val="25000"/>
                  </a:prstClr>
                </a:solidFill>
              </a:rPr>
              <a:t>DEATH</a:t>
            </a:r>
          </a:p>
        </p:txBody>
      </p:sp>
      <p:sp>
        <p:nvSpPr>
          <p:cNvPr id="3" name="Date Placeholder 2"/>
          <p:cNvSpPr>
            <a:spLocks noGrp="1"/>
          </p:cNvSpPr>
          <p:nvPr>
            <p:ph type="dt" sz="half" idx="10"/>
          </p:nvPr>
        </p:nvSpPr>
        <p:spPr/>
        <p:txBody>
          <a:bodyPr/>
          <a:lstStyle/>
          <a:p>
            <a:r>
              <a:rPr lang="en-US" smtClean="0"/>
              <a:t>2019-02-03</a:t>
            </a:r>
            <a:endParaRPr lang="en-US"/>
          </a:p>
        </p:txBody>
      </p:sp>
      <p:sp>
        <p:nvSpPr>
          <p:cNvPr id="5" name="Footer Placeholder 4"/>
          <p:cNvSpPr>
            <a:spLocks noGrp="1"/>
          </p:cNvSpPr>
          <p:nvPr>
            <p:ph type="ftr" sz="quarter" idx="11"/>
          </p:nvPr>
        </p:nvSpPr>
        <p:spPr/>
        <p:txBody>
          <a:bodyPr/>
          <a:lstStyle/>
          <a:p>
            <a:r>
              <a:rPr lang="en-US" smtClean="0"/>
              <a:t>Healing with Jesus draft 3</a:t>
            </a:r>
            <a:endParaRPr lang="en-US"/>
          </a:p>
        </p:txBody>
      </p:sp>
      <p:sp>
        <p:nvSpPr>
          <p:cNvPr id="6" name="Slide Number Placeholder 5"/>
          <p:cNvSpPr>
            <a:spLocks noGrp="1"/>
          </p:cNvSpPr>
          <p:nvPr>
            <p:ph type="sldNum" sz="quarter" idx="12"/>
          </p:nvPr>
        </p:nvSpPr>
        <p:spPr/>
        <p:txBody>
          <a:bodyPr/>
          <a:lstStyle/>
          <a:p>
            <a:fld id="{3556F4F0-3037-4A81-BA35-00CAC89F4278}" type="slidenum">
              <a:rPr lang="en-US" smtClean="0"/>
              <a:t>11</a:t>
            </a:fld>
            <a:endParaRPr lang="en-US"/>
          </a:p>
        </p:txBody>
      </p:sp>
    </p:spTree>
    <p:extLst>
      <p:ext uri="{BB962C8B-B14F-4D97-AF65-F5344CB8AC3E}">
        <p14:creationId xmlns:p14="http://schemas.microsoft.com/office/powerpoint/2010/main" val="32647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a:xfrm>
            <a:off x="838200" y="1427356"/>
            <a:ext cx="5257800" cy="4749607"/>
          </a:xfrm>
        </p:spPr>
        <p:txBody>
          <a:bodyPr>
            <a:normAutofit/>
          </a:bodyPr>
          <a:lstStyle/>
          <a:p>
            <a:r>
              <a:rPr lang="en-US" dirty="0"/>
              <a:t>Why are some spirits evil?</a:t>
            </a:r>
          </a:p>
          <a:p>
            <a:r>
              <a:rPr lang="en-US" dirty="0"/>
              <a:t>What did God do about evil spirits?</a:t>
            </a:r>
          </a:p>
          <a:p>
            <a:r>
              <a:rPr lang="en-US" dirty="0"/>
              <a:t>Why do evil spirits make war with humans?</a:t>
            </a:r>
          </a:p>
        </p:txBody>
      </p:sp>
      <p:sp>
        <p:nvSpPr>
          <p:cNvPr id="4" name="Text Placeholder 3"/>
          <p:cNvSpPr>
            <a:spLocks noGrp="1"/>
          </p:cNvSpPr>
          <p:nvPr>
            <p:ph type="body" sz="quarter" idx="13"/>
          </p:nvPr>
        </p:nvSpPr>
        <p:spPr>
          <a:xfrm>
            <a:off x="10805531" y="365125"/>
            <a:ext cx="726688" cy="5811838"/>
          </a:xfrm>
        </p:spPr>
        <p:txBody>
          <a:bodyPr/>
          <a:lstStyle/>
          <a:p>
            <a:r>
              <a:rPr lang="ja-JP" altLang="en-US" dirty="0"/>
              <a:t>次は何ですか？</a:t>
            </a:r>
            <a:endParaRPr lang="en-US" dirty="0"/>
          </a:p>
        </p:txBody>
      </p:sp>
      <p:sp>
        <p:nvSpPr>
          <p:cNvPr id="5" name="Text Placeholder 4"/>
          <p:cNvSpPr>
            <a:spLocks noGrp="1"/>
          </p:cNvSpPr>
          <p:nvPr>
            <p:ph type="body" sz="quarter" idx="14"/>
          </p:nvPr>
        </p:nvSpPr>
        <p:spPr>
          <a:xfrm>
            <a:off x="6096000" y="365125"/>
            <a:ext cx="4620322" cy="6136036"/>
          </a:xfrm>
        </p:spPr>
        <p:txBody>
          <a:bodyPr>
            <a:normAutofit/>
          </a:bodyPr>
          <a:lstStyle/>
          <a:p>
            <a:r>
              <a:rPr lang="ja-JP" altLang="en-US" dirty="0"/>
              <a:t>なぜいくつかの霊は悪なのですか</a:t>
            </a:r>
            <a:r>
              <a:rPr lang="ja-JP" altLang="en-US" dirty="0" smtClean="0"/>
              <a:t>？</a:t>
            </a:r>
            <a:endParaRPr lang="en-US" altLang="ja-JP" dirty="0" smtClean="0"/>
          </a:p>
          <a:p>
            <a:r>
              <a:rPr lang="ja-JP" altLang="en-US" dirty="0" smtClean="0"/>
              <a:t>神</a:t>
            </a:r>
            <a:r>
              <a:rPr lang="ja-JP" altLang="en-US" dirty="0"/>
              <a:t>は悪霊について何をしましたか</a:t>
            </a:r>
            <a:r>
              <a:rPr lang="ja-JP" altLang="en-US" dirty="0" smtClean="0"/>
              <a:t>？</a:t>
            </a:r>
            <a:endParaRPr lang="en-US" altLang="ja-JP" dirty="0" smtClean="0"/>
          </a:p>
          <a:p>
            <a:r>
              <a:rPr lang="ja-JP" altLang="en-US" dirty="0" smtClean="0"/>
              <a:t>な</a:t>
            </a:r>
            <a:r>
              <a:rPr lang="ja-JP" altLang="en-US" dirty="0"/>
              <a:t>ぜ悪霊は人間と戦争をするのですか？</a:t>
            </a:r>
            <a:endParaRPr lang="en-US" dirty="0"/>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12</a:t>
            </a:fld>
            <a:endParaRPr lang="en-US"/>
          </a:p>
        </p:txBody>
      </p:sp>
    </p:spTree>
    <p:extLst>
      <p:ext uri="{BB962C8B-B14F-4D97-AF65-F5344CB8AC3E}">
        <p14:creationId xmlns:p14="http://schemas.microsoft.com/office/powerpoint/2010/main" val="380521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B156D-F601-4CFB-8C70-3EDC3A61785F}"/>
              </a:ext>
            </a:extLst>
          </p:cNvPr>
          <p:cNvSpPr>
            <a:spLocks noGrp="1"/>
          </p:cNvSpPr>
          <p:nvPr>
            <p:ph type="title"/>
          </p:nvPr>
        </p:nvSpPr>
        <p:spPr/>
        <p:txBody>
          <a:bodyPr/>
          <a:lstStyle/>
          <a:p>
            <a:r>
              <a:rPr lang="en-US" dirty="0"/>
              <a:t>What Life did God Create?</a:t>
            </a:r>
          </a:p>
        </p:txBody>
      </p:sp>
      <p:sp>
        <p:nvSpPr>
          <p:cNvPr id="5" name="Content Placeholder 4">
            <a:extLst>
              <a:ext uri="{FF2B5EF4-FFF2-40B4-BE49-F238E27FC236}">
                <a16:creationId xmlns:a16="http://schemas.microsoft.com/office/drawing/2014/main" xmlns="" id="{89A8427A-FD23-40B5-86E3-435DC966EDD2}"/>
              </a:ext>
            </a:extLst>
          </p:cNvPr>
          <p:cNvSpPr>
            <a:spLocks noGrp="1"/>
          </p:cNvSpPr>
          <p:nvPr>
            <p:ph idx="1"/>
          </p:nvPr>
        </p:nvSpPr>
        <p:spPr/>
        <p:txBody>
          <a:bodyPr/>
          <a:lstStyle/>
          <a:p>
            <a:r>
              <a:rPr lang="en-US" dirty="0"/>
              <a:t>Early writings speak of many life-forms created by God</a:t>
            </a:r>
          </a:p>
          <a:p>
            <a:r>
              <a:rPr lang="en-US" dirty="0"/>
              <a:t>On earth:</a:t>
            </a:r>
          </a:p>
          <a:p>
            <a:pPr lvl="1"/>
            <a:r>
              <a:rPr lang="en-US" dirty="0"/>
              <a:t>Plants</a:t>
            </a:r>
          </a:p>
          <a:p>
            <a:pPr lvl="1"/>
            <a:r>
              <a:rPr lang="en-US" dirty="0"/>
              <a:t>Animals</a:t>
            </a:r>
          </a:p>
          <a:p>
            <a:pPr lvl="1"/>
            <a:r>
              <a:rPr lang="en-US" dirty="0"/>
              <a:t>Humans</a:t>
            </a:r>
          </a:p>
          <a:p>
            <a:r>
              <a:rPr lang="en-US" dirty="0"/>
              <a:t>Not limited to earth:</a:t>
            </a:r>
          </a:p>
          <a:p>
            <a:pPr lvl="1"/>
            <a:r>
              <a:rPr lang="en-US" dirty="0"/>
              <a:t>“Sons of God”</a:t>
            </a:r>
          </a:p>
          <a:p>
            <a:pPr lvl="1"/>
            <a:r>
              <a:rPr lang="en-US" dirty="0"/>
              <a:t>Several types of “angels”</a:t>
            </a:r>
          </a:p>
        </p:txBody>
      </p:sp>
      <p:sp>
        <p:nvSpPr>
          <p:cNvPr id="6" name="Text Placeholder 5">
            <a:extLst>
              <a:ext uri="{FF2B5EF4-FFF2-40B4-BE49-F238E27FC236}">
                <a16:creationId xmlns:a16="http://schemas.microsoft.com/office/drawing/2014/main" xmlns="" id="{D5862FD9-D225-4BCE-A147-346BE198BE62}"/>
              </a:ext>
            </a:extLst>
          </p:cNvPr>
          <p:cNvSpPr>
            <a:spLocks noGrp="1"/>
          </p:cNvSpPr>
          <p:nvPr>
            <p:ph type="body" sz="quarter" idx="13"/>
          </p:nvPr>
        </p:nvSpPr>
        <p:spPr/>
        <p:txBody>
          <a:bodyPr/>
          <a:lstStyle/>
          <a:p>
            <a:r>
              <a:rPr lang="ja-JP" altLang="en-US" dirty="0"/>
              <a:t>生命体は何を生み出しましたか？</a:t>
            </a:r>
            <a:endParaRPr lang="en-US" dirty="0"/>
          </a:p>
        </p:txBody>
      </p:sp>
      <p:sp>
        <p:nvSpPr>
          <p:cNvPr id="7" name="Text Placeholder 6">
            <a:extLst>
              <a:ext uri="{FF2B5EF4-FFF2-40B4-BE49-F238E27FC236}">
                <a16:creationId xmlns:a16="http://schemas.microsoft.com/office/drawing/2014/main" xmlns="" id="{7C7E3C93-F2E3-4149-AF07-8D785A43427C}"/>
              </a:ext>
            </a:extLst>
          </p:cNvPr>
          <p:cNvSpPr>
            <a:spLocks noGrp="1"/>
          </p:cNvSpPr>
          <p:nvPr>
            <p:ph type="body" sz="quarter" idx="14"/>
          </p:nvPr>
        </p:nvSpPr>
        <p:spPr>
          <a:xfrm>
            <a:off x="5464098" y="365124"/>
            <a:ext cx="4457777" cy="6147187"/>
          </a:xfrm>
        </p:spPr>
        <p:txBody>
          <a:bodyPr>
            <a:normAutofit fontScale="92500" lnSpcReduction="10000"/>
          </a:bodyPr>
          <a:lstStyle/>
          <a:p>
            <a:r>
              <a:rPr lang="ja-JP" altLang="en-US" dirty="0"/>
              <a:t>初期の書物は、神によって創造された多くの生命体を語っています</a:t>
            </a:r>
            <a:endParaRPr lang="en-US" altLang="ja-JP" dirty="0"/>
          </a:p>
          <a:p>
            <a:r>
              <a:rPr lang="ja-JP" altLang="en-US" dirty="0"/>
              <a:t>地球上で：</a:t>
            </a:r>
            <a:endParaRPr lang="en-US" altLang="ja-JP" dirty="0"/>
          </a:p>
          <a:p>
            <a:pPr marL="914400" lvl="1" indent="-457200">
              <a:buFont typeface="+mj-lt"/>
              <a:buAutoNum type="arabicPeriod"/>
            </a:pPr>
            <a:r>
              <a:rPr lang="ja-JP" altLang="en-US" dirty="0"/>
              <a:t>植物</a:t>
            </a:r>
            <a:endParaRPr lang="en-US" altLang="ja-JP" dirty="0"/>
          </a:p>
          <a:p>
            <a:pPr marL="914400" lvl="1" indent="-457200">
              <a:buFont typeface="+mj-lt"/>
              <a:buAutoNum type="arabicPeriod"/>
            </a:pPr>
            <a:r>
              <a:rPr lang="ja-JP" altLang="en-US" dirty="0"/>
              <a:t>動物</a:t>
            </a:r>
            <a:endParaRPr lang="en-US" altLang="ja-JP" dirty="0"/>
          </a:p>
          <a:p>
            <a:pPr marL="914400" lvl="1" indent="-457200">
              <a:buFont typeface="+mj-lt"/>
              <a:buAutoNum type="arabicPeriod"/>
            </a:pPr>
            <a:r>
              <a:rPr lang="ja-JP" altLang="en-US" dirty="0"/>
              <a:t>人間</a:t>
            </a:r>
            <a:endParaRPr lang="en-US" altLang="ja-JP" dirty="0"/>
          </a:p>
          <a:p>
            <a:r>
              <a:rPr lang="ja-JP" altLang="en-US" dirty="0"/>
              <a:t>地球に限定されない：</a:t>
            </a:r>
            <a:endParaRPr lang="en-US" altLang="ja-JP" dirty="0"/>
          </a:p>
          <a:p>
            <a:pPr marL="971550" lvl="1" indent="-514350">
              <a:buFont typeface="+mj-lt"/>
              <a:buAutoNum type="arabicPeriod"/>
            </a:pPr>
            <a:r>
              <a:rPr lang="en-US" dirty="0"/>
              <a:t>“</a:t>
            </a:r>
            <a:r>
              <a:rPr lang="ja-JP" altLang="en-US" dirty="0"/>
              <a:t>神の息子たち</a:t>
            </a:r>
            <a:r>
              <a:rPr lang="en-US" dirty="0"/>
              <a:t>”</a:t>
            </a:r>
            <a:endParaRPr lang="en-US" altLang="ja-JP" dirty="0"/>
          </a:p>
          <a:p>
            <a:pPr marL="971550" lvl="1" indent="-514350">
              <a:buFont typeface="+mj-lt"/>
              <a:buAutoNum type="arabicPeriod"/>
            </a:pPr>
            <a:r>
              <a:rPr lang="ja-JP" altLang="en-US" dirty="0"/>
              <a:t>いくつかのタイプの天使</a:t>
            </a:r>
            <a:endParaRPr lang="en-US" dirty="0"/>
          </a:p>
        </p:txBody>
      </p:sp>
      <p:sp>
        <p:nvSpPr>
          <p:cNvPr id="3" name="Date Placeholder 2"/>
          <p:cNvSpPr>
            <a:spLocks noGrp="1"/>
          </p:cNvSpPr>
          <p:nvPr>
            <p:ph type="dt" sz="half" idx="10"/>
          </p:nvPr>
        </p:nvSpPr>
        <p:spPr/>
        <p:txBody>
          <a:bodyPr/>
          <a:lstStyle/>
          <a:p>
            <a:r>
              <a:rPr lang="en-US" smtClean="0"/>
              <a:t>2019-02-03</a:t>
            </a:r>
            <a:endParaRPr lang="en-US"/>
          </a:p>
        </p:txBody>
      </p:sp>
      <p:sp>
        <p:nvSpPr>
          <p:cNvPr id="4" name="Footer Placeholder 3"/>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13</a:t>
            </a:fld>
            <a:endParaRPr lang="en-US"/>
          </a:p>
        </p:txBody>
      </p:sp>
    </p:spTree>
    <p:extLst>
      <p:ext uri="{BB962C8B-B14F-4D97-AF65-F5344CB8AC3E}">
        <p14:creationId xmlns:p14="http://schemas.microsoft.com/office/powerpoint/2010/main" val="223767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 Some spirits are evil and powerful</a:t>
            </a:r>
          </a:p>
        </p:txBody>
      </p:sp>
      <p:sp>
        <p:nvSpPr>
          <p:cNvPr id="3" name="Content Placeholder 2"/>
          <p:cNvSpPr>
            <a:spLocks noGrp="1"/>
          </p:cNvSpPr>
          <p:nvPr>
            <p:ph idx="1"/>
          </p:nvPr>
        </p:nvSpPr>
        <p:spPr/>
        <p:txBody>
          <a:bodyPr>
            <a:normAutofit lnSpcReduction="10000"/>
          </a:bodyPr>
          <a:lstStyle/>
          <a:p>
            <a:r>
              <a:rPr lang="en-US" dirty="0"/>
              <a:t>I believe “Spirits” are living beings that have bodies composed of materials humans cannot easily detect</a:t>
            </a:r>
          </a:p>
          <a:p>
            <a:r>
              <a:rPr lang="en-US" dirty="0"/>
              <a:t>Spirits were given freedom by God; some have made bad decisions, while others have made only good decisions</a:t>
            </a:r>
          </a:p>
          <a:p>
            <a:r>
              <a:rPr lang="en-US" dirty="0"/>
              <a:t>Unfortunately, some of the spirits that have made bad choices are very powerful</a:t>
            </a:r>
          </a:p>
        </p:txBody>
      </p:sp>
      <p:sp>
        <p:nvSpPr>
          <p:cNvPr id="4" name="Text Placeholder 3"/>
          <p:cNvSpPr>
            <a:spLocks noGrp="1"/>
          </p:cNvSpPr>
          <p:nvPr>
            <p:ph type="body" sz="quarter" idx="13"/>
          </p:nvPr>
        </p:nvSpPr>
        <p:spPr>
          <a:xfrm>
            <a:off x="10447144" y="365125"/>
            <a:ext cx="1308100" cy="5811838"/>
          </a:xfrm>
        </p:spPr>
        <p:txBody>
          <a:bodyPr/>
          <a:lstStyle/>
          <a:p>
            <a:r>
              <a:rPr lang="en-US" altLang="ja-JP" dirty="0"/>
              <a:t>[4]</a:t>
            </a:r>
            <a:r>
              <a:rPr lang="ja-JP" altLang="en-US" dirty="0"/>
              <a:t>一部の精神は邪悪で強力です</a:t>
            </a:r>
            <a:endParaRPr lang="en-US" dirty="0"/>
          </a:p>
        </p:txBody>
      </p:sp>
      <p:sp>
        <p:nvSpPr>
          <p:cNvPr id="5" name="Text Placeholder 4"/>
          <p:cNvSpPr>
            <a:spLocks noGrp="1"/>
          </p:cNvSpPr>
          <p:nvPr>
            <p:ph type="body" sz="quarter" idx="14"/>
          </p:nvPr>
        </p:nvSpPr>
        <p:spPr>
          <a:xfrm>
            <a:off x="6096000" y="365125"/>
            <a:ext cx="4351144" cy="6136036"/>
          </a:xfrm>
        </p:spPr>
        <p:txBody>
          <a:bodyPr>
            <a:normAutofit fontScale="85000" lnSpcReduction="20000"/>
          </a:bodyPr>
          <a:lstStyle/>
          <a:p>
            <a:r>
              <a:rPr lang="ja-JP" altLang="en-US" dirty="0"/>
              <a:t>私は、「スピリッツ」は人間が簡単に検出できない物質で構成された体を持つ生き物だと信じています</a:t>
            </a:r>
            <a:br>
              <a:rPr lang="ja-JP" altLang="en-US" dirty="0"/>
            </a:br>
            <a:endParaRPr lang="en-US" altLang="ja-JP" dirty="0"/>
          </a:p>
          <a:p>
            <a:r>
              <a:rPr lang="ja-JP" altLang="en-US" dirty="0"/>
              <a:t>霊は神によって自由を与えられました。 いくつかは悪い決定を下したが、他の人は良い決定しかしなかった</a:t>
            </a:r>
            <a:br>
              <a:rPr lang="ja-JP" altLang="en-US" dirty="0"/>
            </a:br>
            <a:endParaRPr lang="en-US" altLang="ja-JP" dirty="0"/>
          </a:p>
          <a:p>
            <a:r>
              <a:rPr lang="ja-JP" altLang="en-US" dirty="0"/>
              <a:t>残念ながら、悪い選択をした精神の一部は非常に強力です</a:t>
            </a:r>
            <a:br>
              <a:rPr lang="ja-JP" altLang="en-US" dirty="0"/>
            </a:b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14</a:t>
            </a:fld>
            <a:endParaRPr lang="en-US"/>
          </a:p>
        </p:txBody>
      </p:sp>
    </p:spTree>
    <p:extLst>
      <p:ext uri="{BB962C8B-B14F-4D97-AF65-F5344CB8AC3E}">
        <p14:creationId xmlns:p14="http://schemas.microsoft.com/office/powerpoint/2010/main" val="161541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FAACE-5FB1-41E9-95F1-1ABF2779290D}"/>
              </a:ext>
            </a:extLst>
          </p:cNvPr>
          <p:cNvSpPr>
            <a:spLocks noGrp="1"/>
          </p:cNvSpPr>
          <p:nvPr>
            <p:ph type="title"/>
          </p:nvPr>
        </p:nvSpPr>
        <p:spPr>
          <a:xfrm>
            <a:off x="838200" y="149371"/>
            <a:ext cx="5257800" cy="1325563"/>
          </a:xfrm>
        </p:spPr>
        <p:txBody>
          <a:bodyPr/>
          <a:lstStyle/>
          <a:p>
            <a:r>
              <a:rPr lang="en-US" dirty="0"/>
              <a:t>Disagreement</a:t>
            </a:r>
          </a:p>
        </p:txBody>
      </p:sp>
      <p:sp>
        <p:nvSpPr>
          <p:cNvPr id="3" name="Content Placeholder 2">
            <a:extLst>
              <a:ext uri="{FF2B5EF4-FFF2-40B4-BE49-F238E27FC236}">
                <a16:creationId xmlns:a16="http://schemas.microsoft.com/office/drawing/2014/main" xmlns="" id="{E10FEF38-C2C1-4BFC-A550-C6EC58A8B8A6}"/>
              </a:ext>
            </a:extLst>
          </p:cNvPr>
          <p:cNvSpPr>
            <a:spLocks noGrp="1"/>
          </p:cNvSpPr>
          <p:nvPr>
            <p:ph idx="1"/>
          </p:nvPr>
        </p:nvSpPr>
        <p:spPr>
          <a:xfrm>
            <a:off x="838200" y="1246909"/>
            <a:ext cx="5257800" cy="5454973"/>
          </a:xfrm>
        </p:spPr>
        <p:txBody>
          <a:bodyPr>
            <a:normAutofit fontScale="92500"/>
          </a:bodyPr>
          <a:lstStyle/>
          <a:p>
            <a:r>
              <a:rPr lang="en-US" dirty="0"/>
              <a:t>Many religious traditions tell of disagreement between God and some of the most powerful beings he created (gods or angels)</a:t>
            </a:r>
          </a:p>
          <a:p>
            <a:r>
              <a:rPr lang="en-US" dirty="0"/>
              <a:t>One being in particular is said to have disagreed with God’s plan to allow humans to have freedom, especially the freedom to make bad decisions.</a:t>
            </a:r>
          </a:p>
          <a:p>
            <a:r>
              <a:rPr lang="en-US" dirty="0"/>
              <a:t>This being is sometimes called</a:t>
            </a:r>
          </a:p>
          <a:p>
            <a:pPr lvl="1"/>
            <a:r>
              <a:rPr lang="en-US" dirty="0"/>
              <a:t>“Satan”,</a:t>
            </a:r>
          </a:p>
          <a:p>
            <a:pPr lvl="1"/>
            <a:r>
              <a:rPr lang="en-US" dirty="0"/>
              <a:t>“</a:t>
            </a:r>
            <a:r>
              <a:rPr lang="en-US" dirty="0" err="1"/>
              <a:t>Daibadatta</a:t>
            </a:r>
            <a:r>
              <a:rPr lang="en-US" dirty="0"/>
              <a:t>”, </a:t>
            </a:r>
          </a:p>
          <a:p>
            <a:pPr lvl="1"/>
            <a:r>
              <a:rPr lang="en-US" dirty="0"/>
              <a:t>“The Enemy”, </a:t>
            </a:r>
          </a:p>
          <a:p>
            <a:pPr lvl="1"/>
            <a:r>
              <a:rPr lang="en-US" dirty="0"/>
              <a:t>“The Devil</a:t>
            </a:r>
            <a:r>
              <a:rPr lang="en-US" dirty="0" smtClean="0"/>
              <a:t>” (</a:t>
            </a:r>
            <a:r>
              <a:rPr lang="en-US" dirty="0" err="1" smtClean="0"/>
              <a:t>Akuma</a:t>
            </a:r>
            <a:r>
              <a:rPr lang="en-US" dirty="0" smtClean="0"/>
              <a:t>)</a:t>
            </a:r>
            <a:endParaRPr lang="en-US" dirty="0"/>
          </a:p>
        </p:txBody>
      </p:sp>
      <p:sp>
        <p:nvSpPr>
          <p:cNvPr id="4" name="Text Placeholder 3">
            <a:extLst>
              <a:ext uri="{FF2B5EF4-FFF2-40B4-BE49-F238E27FC236}">
                <a16:creationId xmlns:a16="http://schemas.microsoft.com/office/drawing/2014/main" xmlns="" id="{A4DEC5DA-7B8A-4CAB-A43A-CBA67B82E1B3}"/>
              </a:ext>
            </a:extLst>
          </p:cNvPr>
          <p:cNvSpPr>
            <a:spLocks noGrp="1"/>
          </p:cNvSpPr>
          <p:nvPr>
            <p:ph type="body" sz="quarter" idx="13"/>
          </p:nvPr>
        </p:nvSpPr>
        <p:spPr>
          <a:xfrm>
            <a:off x="11084763" y="365125"/>
            <a:ext cx="804746" cy="5811838"/>
          </a:xfrm>
        </p:spPr>
        <p:txBody>
          <a:bodyPr/>
          <a:lstStyle/>
          <a:p>
            <a:r>
              <a:rPr lang="ja-JP" altLang="en-US" dirty="0"/>
              <a:t>不一致</a:t>
            </a:r>
            <a:endParaRPr lang="en-US" dirty="0"/>
          </a:p>
        </p:txBody>
      </p:sp>
      <p:sp>
        <p:nvSpPr>
          <p:cNvPr id="5" name="Text Placeholder 4">
            <a:extLst>
              <a:ext uri="{FF2B5EF4-FFF2-40B4-BE49-F238E27FC236}">
                <a16:creationId xmlns:a16="http://schemas.microsoft.com/office/drawing/2014/main" xmlns="" id="{C1E111BC-61AC-4ED0-B651-F9ED74430C28}"/>
              </a:ext>
            </a:extLst>
          </p:cNvPr>
          <p:cNvSpPr>
            <a:spLocks noGrp="1"/>
          </p:cNvSpPr>
          <p:nvPr>
            <p:ph type="body" sz="quarter" idx="14"/>
          </p:nvPr>
        </p:nvSpPr>
        <p:spPr>
          <a:xfrm>
            <a:off x="6096000" y="365125"/>
            <a:ext cx="4904509" cy="5811838"/>
          </a:xfrm>
        </p:spPr>
        <p:txBody>
          <a:bodyPr>
            <a:normAutofit fontScale="77500" lnSpcReduction="20000"/>
          </a:bodyPr>
          <a:lstStyle/>
          <a:p>
            <a:r>
              <a:rPr lang="ja-JP" altLang="en-US" dirty="0"/>
              <a:t>多くの宗教的伝統は、神と彼が創造した最も強力な存在（神や天使）の間の意見の不一致を伝えています。</a:t>
            </a:r>
            <a:br>
              <a:rPr lang="ja-JP" altLang="en-US" dirty="0"/>
            </a:br>
            <a:endParaRPr lang="en-US" altLang="ja-JP" dirty="0"/>
          </a:p>
          <a:p>
            <a:r>
              <a:rPr lang="ja-JP" altLang="en-US" dirty="0"/>
              <a:t>特に、人間が自由に、特に悪い決断を下す自由を持つことを許す神の計画に反対していると言われています</a:t>
            </a:r>
            <a:br>
              <a:rPr lang="ja-JP" altLang="en-US" dirty="0"/>
            </a:br>
            <a:endParaRPr lang="en-US" altLang="ja-JP" dirty="0"/>
          </a:p>
          <a:p>
            <a:r>
              <a:rPr lang="ja-JP" altLang="en-US" dirty="0"/>
              <a:t>これは時々呼ばれます</a:t>
            </a:r>
          </a:p>
          <a:p>
            <a:pPr lvl="1"/>
            <a:r>
              <a:rPr lang="ja-JP" altLang="en-US" sz="2600" dirty="0" smtClean="0"/>
              <a:t>サ</a:t>
            </a:r>
            <a:r>
              <a:rPr lang="ja-JP" altLang="en-US" sz="2600" dirty="0"/>
              <a:t>タ</a:t>
            </a:r>
            <a:r>
              <a:rPr lang="ja-JP" altLang="en-US" sz="2600" dirty="0" smtClean="0"/>
              <a:t>ン、</a:t>
            </a:r>
            <a:endParaRPr lang="ja-JP" altLang="en-US" sz="2600" dirty="0"/>
          </a:p>
          <a:p>
            <a:pPr lvl="1"/>
            <a:r>
              <a:rPr lang="ja-JP" altLang="en-US" sz="2600" dirty="0" smtClean="0"/>
              <a:t>ダ</a:t>
            </a:r>
            <a:r>
              <a:rPr lang="ja-JP" altLang="en-US" sz="2600" dirty="0"/>
              <a:t>イバダッ</a:t>
            </a:r>
            <a:r>
              <a:rPr lang="ja-JP" altLang="en-US" sz="2600" dirty="0" smtClean="0"/>
              <a:t>タ、</a:t>
            </a:r>
            <a:endParaRPr lang="ja-JP" altLang="en-US" sz="2600" dirty="0"/>
          </a:p>
          <a:p>
            <a:pPr lvl="1"/>
            <a:r>
              <a:rPr lang="ja-JP" altLang="en-US" sz="2600" dirty="0" smtClean="0"/>
              <a:t>敵、</a:t>
            </a:r>
            <a:endParaRPr lang="ja-JP" altLang="en-US" sz="2600" dirty="0"/>
          </a:p>
          <a:p>
            <a:pPr lvl="1"/>
            <a:r>
              <a:rPr lang="ja-JP" altLang="en-US" sz="2600" dirty="0" smtClean="0"/>
              <a:t>悪魔。</a:t>
            </a:r>
            <a:endParaRPr lang="en-US" sz="2600"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15</a:t>
            </a:fld>
            <a:endParaRPr lang="en-US"/>
          </a:p>
        </p:txBody>
      </p:sp>
    </p:spTree>
    <p:extLst>
      <p:ext uri="{BB962C8B-B14F-4D97-AF65-F5344CB8AC3E}">
        <p14:creationId xmlns:p14="http://schemas.microsoft.com/office/powerpoint/2010/main" val="207487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CE8F8-10C2-434A-9DC5-CFF99567935E}"/>
              </a:ext>
            </a:extLst>
          </p:cNvPr>
          <p:cNvSpPr>
            <a:spLocks noGrp="1"/>
          </p:cNvSpPr>
          <p:nvPr>
            <p:ph type="title"/>
          </p:nvPr>
        </p:nvSpPr>
        <p:spPr/>
        <p:txBody>
          <a:bodyPr/>
          <a:lstStyle/>
          <a:p>
            <a:r>
              <a:rPr lang="en-US" dirty="0"/>
              <a:t>Struggle with God</a:t>
            </a:r>
          </a:p>
        </p:txBody>
      </p:sp>
      <p:sp>
        <p:nvSpPr>
          <p:cNvPr id="3" name="Content Placeholder 2">
            <a:extLst>
              <a:ext uri="{FF2B5EF4-FFF2-40B4-BE49-F238E27FC236}">
                <a16:creationId xmlns:a16="http://schemas.microsoft.com/office/drawing/2014/main" xmlns="" id="{B5B42CFD-874B-4717-9DC7-6B8C91B45AE4}"/>
              </a:ext>
            </a:extLst>
          </p:cNvPr>
          <p:cNvSpPr>
            <a:spLocks noGrp="1"/>
          </p:cNvSpPr>
          <p:nvPr>
            <p:ph idx="1"/>
          </p:nvPr>
        </p:nvSpPr>
        <p:spPr>
          <a:xfrm>
            <a:off x="838200" y="1690688"/>
            <a:ext cx="5257800" cy="4486275"/>
          </a:xfrm>
        </p:spPr>
        <p:txBody>
          <a:bodyPr>
            <a:normAutofit/>
          </a:bodyPr>
          <a:lstStyle/>
          <a:p>
            <a:r>
              <a:rPr lang="en-US" dirty="0"/>
              <a:t>Some traditions say, the Devil tried to prevent God from making free human beings</a:t>
            </a:r>
          </a:p>
          <a:p>
            <a:r>
              <a:rPr lang="en-US" dirty="0"/>
              <a:t>Perhaps Devil tried to dethrone God and become the emperor of the universe</a:t>
            </a:r>
          </a:p>
          <a:p>
            <a:r>
              <a:rPr lang="en-US" dirty="0"/>
              <a:t>This was a very bad decision.</a:t>
            </a:r>
          </a:p>
        </p:txBody>
      </p:sp>
      <p:sp>
        <p:nvSpPr>
          <p:cNvPr id="4" name="Text Placeholder 3">
            <a:extLst>
              <a:ext uri="{FF2B5EF4-FFF2-40B4-BE49-F238E27FC236}">
                <a16:creationId xmlns:a16="http://schemas.microsoft.com/office/drawing/2014/main" xmlns="" id="{F346CEE9-59BC-4F6F-B586-810DC2409DC1}"/>
              </a:ext>
            </a:extLst>
          </p:cNvPr>
          <p:cNvSpPr>
            <a:spLocks noGrp="1"/>
          </p:cNvSpPr>
          <p:nvPr>
            <p:ph type="body" sz="quarter" idx="13"/>
          </p:nvPr>
        </p:nvSpPr>
        <p:spPr/>
        <p:txBody>
          <a:bodyPr/>
          <a:lstStyle/>
          <a:p>
            <a:r>
              <a:rPr lang="ja-JP" altLang="en-US" b="1" dirty="0"/>
              <a:t>帝</a:t>
            </a:r>
            <a:r>
              <a:rPr lang="ja-JP" altLang="en-US" dirty="0"/>
              <a:t>神と闘う</a:t>
            </a:r>
            <a:endParaRPr lang="ja-JP" altLang="en-US" b="1" dirty="0"/>
          </a:p>
        </p:txBody>
      </p:sp>
      <p:sp>
        <p:nvSpPr>
          <p:cNvPr id="5" name="Text Placeholder 4">
            <a:extLst>
              <a:ext uri="{FF2B5EF4-FFF2-40B4-BE49-F238E27FC236}">
                <a16:creationId xmlns:a16="http://schemas.microsoft.com/office/drawing/2014/main" xmlns="" id="{905401D4-623E-4059-B478-ACDAC774428C}"/>
              </a:ext>
            </a:extLst>
          </p:cNvPr>
          <p:cNvSpPr>
            <a:spLocks noGrp="1"/>
          </p:cNvSpPr>
          <p:nvPr>
            <p:ph type="body" sz="quarter" idx="14"/>
          </p:nvPr>
        </p:nvSpPr>
        <p:spPr>
          <a:xfrm>
            <a:off x="6096000" y="365124"/>
            <a:ext cx="3825875" cy="6069129"/>
          </a:xfrm>
        </p:spPr>
        <p:txBody>
          <a:bodyPr>
            <a:normAutofit/>
          </a:bodyPr>
          <a:lstStyle/>
          <a:p>
            <a:r>
              <a:rPr lang="ja-JP" altLang="en-US" dirty="0"/>
              <a:t>いくつかの伝統によれば、悪魔は神が自由な人間を作ることを妨害しようとしました</a:t>
            </a:r>
            <a:endParaRPr lang="en-US" altLang="ja-JP" dirty="0"/>
          </a:p>
          <a:p>
            <a:r>
              <a:rPr lang="ja-JP" altLang="en-US" dirty="0"/>
              <a:t>おそらく悪魔は神を排除しようとし、宇宙の皇帝になった</a:t>
            </a:r>
            <a:endParaRPr lang="en-US" altLang="ja-JP" dirty="0"/>
          </a:p>
          <a:p>
            <a:r>
              <a:rPr lang="ja-JP" altLang="en-US" dirty="0"/>
              <a:t>これは非常に悪い決定でした。</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16</a:t>
            </a:fld>
            <a:endParaRPr lang="en-US"/>
          </a:p>
        </p:txBody>
      </p:sp>
    </p:spTree>
    <p:extLst>
      <p:ext uri="{BB962C8B-B14F-4D97-AF65-F5344CB8AC3E}">
        <p14:creationId xmlns:p14="http://schemas.microsoft.com/office/powerpoint/2010/main" val="352256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0AC61-CF09-4632-98BB-69D474064493}"/>
              </a:ext>
            </a:extLst>
          </p:cNvPr>
          <p:cNvSpPr>
            <a:spLocks noGrp="1"/>
          </p:cNvSpPr>
          <p:nvPr>
            <p:ph type="title"/>
          </p:nvPr>
        </p:nvSpPr>
        <p:spPr/>
        <p:txBody>
          <a:bodyPr/>
          <a:lstStyle/>
          <a:p>
            <a:r>
              <a:rPr lang="en-US" dirty="0"/>
              <a:t>Pride, Anger, Revenge</a:t>
            </a:r>
          </a:p>
        </p:txBody>
      </p:sp>
      <p:sp>
        <p:nvSpPr>
          <p:cNvPr id="3" name="Content Placeholder 2">
            <a:extLst>
              <a:ext uri="{FF2B5EF4-FFF2-40B4-BE49-F238E27FC236}">
                <a16:creationId xmlns:a16="http://schemas.microsoft.com/office/drawing/2014/main" xmlns="" id="{6E272023-CE6C-43EA-9BB6-DEC6A7425712}"/>
              </a:ext>
            </a:extLst>
          </p:cNvPr>
          <p:cNvSpPr>
            <a:spLocks noGrp="1"/>
          </p:cNvSpPr>
          <p:nvPr>
            <p:ph idx="1"/>
          </p:nvPr>
        </p:nvSpPr>
        <p:spPr/>
        <p:txBody>
          <a:bodyPr>
            <a:normAutofit fontScale="92500" lnSpcReduction="10000"/>
          </a:bodyPr>
          <a:lstStyle/>
          <a:p>
            <a:r>
              <a:rPr lang="en-US" dirty="0"/>
              <a:t>Satan and followers were proud of their power.</a:t>
            </a:r>
          </a:p>
          <a:p>
            <a:r>
              <a:rPr lang="en-US" dirty="0"/>
              <a:t>They are angry with God because they are confined to time and space.</a:t>
            </a:r>
          </a:p>
          <a:p>
            <a:r>
              <a:rPr lang="en-US" dirty="0"/>
              <a:t>They are also angry with humans because of God’s decision to give humans freedom like the angels’ freedom.</a:t>
            </a:r>
          </a:p>
          <a:p>
            <a:r>
              <a:rPr lang="en-US" dirty="0"/>
              <a:t>Satan and followers decided to take revenge on God by hurting humans as much as possible.</a:t>
            </a:r>
          </a:p>
        </p:txBody>
      </p:sp>
      <p:sp>
        <p:nvSpPr>
          <p:cNvPr id="4" name="Text Placeholder 3">
            <a:extLst>
              <a:ext uri="{FF2B5EF4-FFF2-40B4-BE49-F238E27FC236}">
                <a16:creationId xmlns:a16="http://schemas.microsoft.com/office/drawing/2014/main" xmlns="" id="{C12C46CF-A005-41DE-B2FF-CBDD9B9CD3EF}"/>
              </a:ext>
            </a:extLst>
          </p:cNvPr>
          <p:cNvSpPr>
            <a:spLocks noGrp="1"/>
          </p:cNvSpPr>
          <p:nvPr>
            <p:ph type="body" sz="quarter" idx="13"/>
          </p:nvPr>
        </p:nvSpPr>
        <p:spPr>
          <a:xfrm>
            <a:off x="10660566" y="365126"/>
            <a:ext cx="693234" cy="5811838"/>
          </a:xfrm>
        </p:spPr>
        <p:txBody>
          <a:bodyPr>
            <a:normAutofit lnSpcReduction="10000"/>
          </a:bodyPr>
          <a:lstStyle/>
          <a:p>
            <a:r>
              <a:rPr lang="ja-JP" altLang="en-US" dirty="0"/>
              <a:t>傲慢、怒り、復讐</a:t>
            </a:r>
            <a:endParaRPr lang="en-US" dirty="0"/>
          </a:p>
        </p:txBody>
      </p:sp>
      <p:sp>
        <p:nvSpPr>
          <p:cNvPr id="5" name="Text Placeholder 4">
            <a:extLst>
              <a:ext uri="{FF2B5EF4-FFF2-40B4-BE49-F238E27FC236}">
                <a16:creationId xmlns:a16="http://schemas.microsoft.com/office/drawing/2014/main" xmlns="" id="{5A2CB076-47E3-46EB-8049-30C723B8B480}"/>
              </a:ext>
            </a:extLst>
          </p:cNvPr>
          <p:cNvSpPr>
            <a:spLocks noGrp="1"/>
          </p:cNvSpPr>
          <p:nvPr>
            <p:ph type="body" sz="quarter" idx="14"/>
          </p:nvPr>
        </p:nvSpPr>
        <p:spPr/>
        <p:txBody>
          <a:bodyPr>
            <a:normAutofit fontScale="70000" lnSpcReduction="20000"/>
          </a:bodyPr>
          <a:lstStyle/>
          <a:p>
            <a:r>
              <a:rPr lang="ja-JP" altLang="en-US" dirty="0"/>
              <a:t>悪魔と信者は彼らの力に誇りを持っていた</a:t>
            </a:r>
            <a:br>
              <a:rPr lang="ja-JP" altLang="en-US" dirty="0"/>
            </a:br>
            <a:endParaRPr lang="en-US" altLang="ja-JP" dirty="0"/>
          </a:p>
          <a:p>
            <a:r>
              <a:rPr lang="ja-JP" altLang="en-US" dirty="0"/>
              <a:t>彼らは時間と空間に限られているので、神に怒っている</a:t>
            </a:r>
            <a:br>
              <a:rPr lang="ja-JP" altLang="en-US" dirty="0"/>
            </a:br>
            <a:endParaRPr lang="en-US" altLang="ja-JP" dirty="0"/>
          </a:p>
          <a:p>
            <a:r>
              <a:rPr lang="ja-JP" altLang="en-US" dirty="0"/>
              <a:t>天使の自由のような自由を人間に与えるという神の決断のために、彼らは人間にも怒っている</a:t>
            </a:r>
            <a:br>
              <a:rPr lang="ja-JP" altLang="en-US" dirty="0"/>
            </a:br>
            <a:endParaRPr lang="en-US" altLang="ja-JP" dirty="0"/>
          </a:p>
          <a:p>
            <a:r>
              <a:rPr lang="ja-JP" altLang="en-US" dirty="0"/>
              <a:t>サタンと信者は人間をできる限り傷つけて神に復讐することに決めました。</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17</a:t>
            </a:fld>
            <a:endParaRPr lang="en-US"/>
          </a:p>
        </p:txBody>
      </p:sp>
    </p:spTree>
    <p:extLst>
      <p:ext uri="{BB962C8B-B14F-4D97-AF65-F5344CB8AC3E}">
        <p14:creationId xmlns:p14="http://schemas.microsoft.com/office/powerpoint/2010/main" val="318659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Devil and Demons</a:t>
            </a:r>
          </a:p>
        </p:txBody>
      </p:sp>
      <p:sp>
        <p:nvSpPr>
          <p:cNvPr id="3" name="Content Placeholder 2"/>
          <p:cNvSpPr>
            <a:spLocks noGrp="1"/>
          </p:cNvSpPr>
          <p:nvPr>
            <p:ph idx="1"/>
          </p:nvPr>
        </p:nvSpPr>
        <p:spPr>
          <a:xfrm>
            <a:off x="838200" y="1371600"/>
            <a:ext cx="5257800" cy="4805363"/>
          </a:xfrm>
        </p:spPr>
        <p:txBody>
          <a:bodyPr/>
          <a:lstStyle/>
          <a:p>
            <a:r>
              <a:rPr lang="en-US" dirty="0"/>
              <a:t>King of Demons is Satan</a:t>
            </a:r>
          </a:p>
          <a:p>
            <a:r>
              <a:rPr lang="en-US" dirty="0"/>
              <a:t>There are many demons in the Satan’s army</a:t>
            </a:r>
          </a:p>
          <a:p>
            <a:r>
              <a:rPr lang="en-US" dirty="0"/>
              <a:t>Demons enjoy human suffering</a:t>
            </a:r>
          </a:p>
          <a:p>
            <a:r>
              <a:rPr lang="en-US" dirty="0"/>
              <a:t>Many demons can cause bad thoughts in human minds</a:t>
            </a:r>
          </a:p>
          <a:p>
            <a:r>
              <a:rPr lang="en-US" dirty="0"/>
              <a:t>Some demons cause physical problems in human bodies</a:t>
            </a:r>
          </a:p>
          <a:p>
            <a:r>
              <a:rPr lang="en-US" dirty="0"/>
              <a:t>Small number of powerful devils can move physical objects (rare)</a:t>
            </a:r>
          </a:p>
        </p:txBody>
      </p:sp>
      <p:sp>
        <p:nvSpPr>
          <p:cNvPr id="4" name="Text Placeholder 3"/>
          <p:cNvSpPr>
            <a:spLocks noGrp="1"/>
          </p:cNvSpPr>
          <p:nvPr>
            <p:ph type="body" sz="quarter" idx="13"/>
          </p:nvPr>
        </p:nvSpPr>
        <p:spPr/>
        <p:txBody>
          <a:bodyPr/>
          <a:lstStyle/>
          <a:p>
            <a:r>
              <a:rPr lang="ja-JP" altLang="en-US" dirty="0"/>
              <a:t>悪魔と鬼</a:t>
            </a:r>
            <a:endParaRPr lang="en-US" dirty="0"/>
          </a:p>
        </p:txBody>
      </p:sp>
      <p:sp>
        <p:nvSpPr>
          <p:cNvPr id="5" name="Text Placeholder 4"/>
          <p:cNvSpPr>
            <a:spLocks noGrp="1"/>
          </p:cNvSpPr>
          <p:nvPr>
            <p:ph type="body" sz="quarter" idx="14"/>
          </p:nvPr>
        </p:nvSpPr>
        <p:spPr/>
        <p:txBody>
          <a:bodyPr>
            <a:normAutofit fontScale="77500" lnSpcReduction="20000"/>
          </a:bodyPr>
          <a:lstStyle/>
          <a:p>
            <a:r>
              <a:rPr lang="ja-JP" altLang="en-US" dirty="0"/>
              <a:t>悪魔の王はサタンです。</a:t>
            </a:r>
            <a:endParaRPr lang="en-US" altLang="ja-JP" dirty="0"/>
          </a:p>
          <a:p>
            <a:r>
              <a:rPr lang="ja-JP" altLang="en-US" dirty="0"/>
              <a:t>鬼の軍隊には多くの悪魔がいる。</a:t>
            </a:r>
            <a:endParaRPr lang="en-US" altLang="ja-JP" dirty="0"/>
          </a:p>
          <a:p>
            <a:r>
              <a:rPr lang="ja-JP" altLang="en-US" dirty="0"/>
              <a:t>鬼は人間の苦しみを楽しむ。</a:t>
            </a:r>
            <a:endParaRPr lang="en-US" altLang="ja-JP" dirty="0"/>
          </a:p>
          <a:p>
            <a:r>
              <a:rPr lang="ja-JP" altLang="en-US" dirty="0"/>
              <a:t>多くの鬼は人間の心に悪い考えを引き起こす可能性があります。</a:t>
            </a:r>
            <a:endParaRPr lang="en-US" altLang="ja-JP" dirty="0"/>
          </a:p>
          <a:p>
            <a:r>
              <a:rPr lang="ja-JP" altLang="en-US" dirty="0"/>
              <a:t>いくつかの鬼は人体に物理的な問題を引き起こします。</a:t>
            </a:r>
            <a:endParaRPr lang="en-US" altLang="ja-JP" dirty="0"/>
          </a:p>
          <a:p>
            <a:r>
              <a:rPr lang="ja-JP" altLang="en-US" dirty="0"/>
              <a:t>少数の強力な悪魔が物理的な物体（まれに）を動かすことができます。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18</a:t>
            </a:fld>
            <a:endParaRPr lang="en-US"/>
          </a:p>
        </p:txBody>
      </p:sp>
    </p:spTree>
    <p:extLst>
      <p:ext uri="{BB962C8B-B14F-4D97-AF65-F5344CB8AC3E}">
        <p14:creationId xmlns:p14="http://schemas.microsoft.com/office/powerpoint/2010/main" val="2561178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57800" cy="964911"/>
          </a:xfrm>
        </p:spPr>
        <p:txBody>
          <a:bodyPr/>
          <a:lstStyle/>
          <a:p>
            <a:r>
              <a:rPr lang="en-US" dirty="0" smtClean="0"/>
              <a:t>What do Spirits Eat?</a:t>
            </a:r>
            <a:endParaRPr lang="en-US" dirty="0"/>
          </a:p>
        </p:txBody>
      </p:sp>
      <p:sp>
        <p:nvSpPr>
          <p:cNvPr id="3" name="Content Placeholder 2"/>
          <p:cNvSpPr>
            <a:spLocks noGrp="1"/>
          </p:cNvSpPr>
          <p:nvPr>
            <p:ph idx="1"/>
          </p:nvPr>
        </p:nvSpPr>
        <p:spPr>
          <a:xfrm>
            <a:off x="838200" y="1191491"/>
            <a:ext cx="5257800" cy="4985472"/>
          </a:xfrm>
        </p:spPr>
        <p:txBody>
          <a:bodyPr>
            <a:normAutofit fontScale="92500" lnSpcReduction="10000"/>
          </a:bodyPr>
          <a:lstStyle/>
          <a:p>
            <a:r>
              <a:rPr lang="en-US" dirty="0"/>
              <a:t>Spirits in infinity are fed by God</a:t>
            </a:r>
          </a:p>
          <a:p>
            <a:r>
              <a:rPr lang="en-US" dirty="0"/>
              <a:t>I believe spirits imprisoned in space-time have to find food for themselves</a:t>
            </a:r>
          </a:p>
          <a:p>
            <a:r>
              <a:rPr lang="en-US" dirty="0"/>
              <a:t>Demons apparently eat human spirits</a:t>
            </a:r>
          </a:p>
          <a:p>
            <a:r>
              <a:rPr lang="en-US" dirty="0"/>
              <a:t>When a human dies, they can choose to go to God or to turn away from God</a:t>
            </a:r>
          </a:p>
          <a:p>
            <a:r>
              <a:rPr lang="en-US" dirty="0"/>
              <a:t>If they turn away from God, their spirits must remain in space-time with the demons. The demons then feed on these human spirits</a:t>
            </a:r>
          </a:p>
        </p:txBody>
      </p:sp>
      <p:sp>
        <p:nvSpPr>
          <p:cNvPr id="4" name="Text Placeholder 3"/>
          <p:cNvSpPr>
            <a:spLocks noGrp="1"/>
          </p:cNvSpPr>
          <p:nvPr>
            <p:ph type="body" sz="quarter" idx="13"/>
          </p:nvPr>
        </p:nvSpPr>
        <p:spPr>
          <a:xfrm>
            <a:off x="10637520" y="365126"/>
            <a:ext cx="716280" cy="5811838"/>
          </a:xfrm>
        </p:spPr>
        <p:txBody>
          <a:bodyPr>
            <a:normAutofit lnSpcReduction="10000"/>
          </a:bodyPr>
          <a:lstStyle/>
          <a:p>
            <a:r>
              <a:rPr lang="ja-JP" altLang="en-US" dirty="0"/>
              <a:t>霊は何を食べますか？</a:t>
            </a:r>
            <a:endParaRPr lang="en-US" dirty="0"/>
          </a:p>
        </p:txBody>
      </p:sp>
      <p:sp>
        <p:nvSpPr>
          <p:cNvPr id="5" name="Text Placeholder 4"/>
          <p:cNvSpPr>
            <a:spLocks noGrp="1"/>
          </p:cNvSpPr>
          <p:nvPr>
            <p:ph type="body" sz="quarter" idx="14"/>
          </p:nvPr>
        </p:nvSpPr>
        <p:spPr>
          <a:xfrm>
            <a:off x="5628640" y="365125"/>
            <a:ext cx="5008880" cy="5811838"/>
          </a:xfrm>
        </p:spPr>
        <p:txBody>
          <a:bodyPr>
            <a:normAutofit fontScale="85000" lnSpcReduction="20000"/>
          </a:bodyPr>
          <a:lstStyle/>
          <a:p>
            <a:r>
              <a:rPr lang="ja-JP" altLang="en-US" dirty="0"/>
              <a:t>無限の魂は神によって養われます</a:t>
            </a:r>
            <a:endParaRPr lang="en-US" altLang="ja-JP" dirty="0"/>
          </a:p>
          <a:p>
            <a:r>
              <a:rPr lang="ja-JP" altLang="en-US" dirty="0"/>
              <a:t>私は時空に投獄された精神は自分自身のために食べ物を見つけなければならないと信じている</a:t>
            </a:r>
            <a:endParaRPr lang="en-US" altLang="ja-JP" dirty="0"/>
          </a:p>
          <a:p>
            <a:r>
              <a:rPr lang="ja-JP" altLang="en-US" dirty="0"/>
              <a:t>悪魔は明らかに人間の精神を食べる</a:t>
            </a:r>
            <a:endParaRPr lang="en-US" altLang="ja-JP" dirty="0"/>
          </a:p>
          <a:p>
            <a:r>
              <a:rPr lang="ja-JP" altLang="en-US" dirty="0"/>
              <a:t>人間が死ぬと、彼らは神に行くか、神から離れようとすることができます</a:t>
            </a:r>
            <a:endParaRPr lang="en-US" altLang="ja-JP" dirty="0"/>
          </a:p>
          <a:p>
            <a:r>
              <a:rPr lang="ja-JP" altLang="en-US" dirty="0"/>
              <a:t>彼らが神から遠ざかるなら、彼らの霊は悪魔と時空にとどまらなければなりません。 悪魔はこれらの人間の精神に餌を与えます</a:t>
            </a:r>
            <a:endParaRPr lang="en-US" dirty="0"/>
          </a:p>
        </p:txBody>
      </p:sp>
      <p:sp>
        <p:nvSpPr>
          <p:cNvPr id="7" name="TextBox 6"/>
          <p:cNvSpPr txBox="1"/>
          <p:nvPr/>
        </p:nvSpPr>
        <p:spPr>
          <a:xfrm>
            <a:off x="1200727" y="6253018"/>
            <a:ext cx="4899098" cy="369332"/>
          </a:xfrm>
          <a:prstGeom prst="rect">
            <a:avLst/>
          </a:prstGeom>
          <a:noFill/>
        </p:spPr>
        <p:txBody>
          <a:bodyPr wrap="none" rtlCol="0">
            <a:spAutoFit/>
          </a:bodyPr>
          <a:lstStyle/>
          <a:p>
            <a:r>
              <a:rPr lang="en-US" dirty="0">
                <a:hlinkClick r:id="rId3" action="ppaction://hlinksldjump"/>
              </a:rPr>
              <a:t>See painting by Dutch artist Hieronymus Bosch</a:t>
            </a:r>
            <a:r>
              <a:rPr lang="en-US" dirty="0"/>
              <a:t>...</a:t>
            </a:r>
          </a:p>
        </p:txBody>
      </p:sp>
      <p:sp>
        <p:nvSpPr>
          <p:cNvPr id="6" name="Date Placeholder 5"/>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19</a:t>
            </a:fld>
            <a:endParaRPr lang="en-US"/>
          </a:p>
        </p:txBody>
      </p:sp>
    </p:spTree>
    <p:extLst>
      <p:ext uri="{BB962C8B-B14F-4D97-AF65-F5344CB8AC3E}">
        <p14:creationId xmlns:p14="http://schemas.microsoft.com/office/powerpoint/2010/main" val="2735114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F3171-F465-457A-8E94-D42691B315AC}"/>
              </a:ext>
            </a:extLst>
          </p:cNvPr>
          <p:cNvSpPr>
            <a:spLocks noGrp="1"/>
          </p:cNvSpPr>
          <p:nvPr>
            <p:ph type="title"/>
          </p:nvPr>
        </p:nvSpPr>
        <p:spPr/>
        <p:txBody>
          <a:bodyPr/>
          <a:lstStyle/>
          <a:p>
            <a:r>
              <a:rPr lang="en-US" dirty="0"/>
              <a:t>This is FYI</a:t>
            </a:r>
          </a:p>
        </p:txBody>
      </p:sp>
      <p:sp>
        <p:nvSpPr>
          <p:cNvPr id="3" name="Content Placeholder 2">
            <a:extLst>
              <a:ext uri="{FF2B5EF4-FFF2-40B4-BE49-F238E27FC236}">
                <a16:creationId xmlns:a16="http://schemas.microsoft.com/office/drawing/2014/main" xmlns="" id="{47DF520D-ADE5-41F7-8737-041770AC6C78}"/>
              </a:ext>
            </a:extLst>
          </p:cNvPr>
          <p:cNvSpPr>
            <a:spLocks noGrp="1"/>
          </p:cNvSpPr>
          <p:nvPr>
            <p:ph idx="1"/>
          </p:nvPr>
        </p:nvSpPr>
        <p:spPr>
          <a:xfrm>
            <a:off x="838200" y="1758157"/>
            <a:ext cx="5257800" cy="4351338"/>
          </a:xfrm>
        </p:spPr>
        <p:txBody>
          <a:bodyPr/>
          <a:lstStyle/>
          <a:p>
            <a:r>
              <a:rPr lang="en-US" dirty="0"/>
              <a:t>I am not explaining this in order to make you change your beliefs</a:t>
            </a:r>
          </a:p>
          <a:p>
            <a:r>
              <a:rPr lang="en-US" dirty="0"/>
              <a:t>This is only to help you understand about Jesus and healing</a:t>
            </a:r>
          </a:p>
          <a:p>
            <a:r>
              <a:rPr lang="en-US" dirty="0"/>
              <a:t>This doesn’t represent the teaching of any particular Christian church or group.</a:t>
            </a:r>
          </a:p>
        </p:txBody>
      </p:sp>
      <p:sp>
        <p:nvSpPr>
          <p:cNvPr id="4" name="Text Placeholder 3">
            <a:extLst>
              <a:ext uri="{FF2B5EF4-FFF2-40B4-BE49-F238E27FC236}">
                <a16:creationId xmlns:a16="http://schemas.microsoft.com/office/drawing/2014/main" xmlns="" id="{2F26FE7E-6C94-4E1E-9497-CCFDEA569DA5}"/>
              </a:ext>
            </a:extLst>
          </p:cNvPr>
          <p:cNvSpPr>
            <a:spLocks noGrp="1"/>
          </p:cNvSpPr>
          <p:nvPr>
            <p:ph type="body" sz="quarter" idx="13"/>
          </p:nvPr>
        </p:nvSpPr>
        <p:spPr/>
        <p:txBody>
          <a:bodyPr>
            <a:normAutofit/>
          </a:bodyPr>
          <a:lstStyle/>
          <a:p>
            <a:r>
              <a:rPr lang="ja-JP" altLang="en-US" sz="3600" dirty="0"/>
              <a:t>これはあなたの情報のためであります</a:t>
            </a:r>
            <a:endParaRPr lang="en-US" sz="3600" dirty="0"/>
          </a:p>
        </p:txBody>
      </p:sp>
      <p:sp>
        <p:nvSpPr>
          <p:cNvPr id="5" name="Text Placeholder 4">
            <a:extLst>
              <a:ext uri="{FF2B5EF4-FFF2-40B4-BE49-F238E27FC236}">
                <a16:creationId xmlns:a16="http://schemas.microsoft.com/office/drawing/2014/main" xmlns="" id="{92FE2435-398F-44EC-AA6C-C61FD5DBA291}"/>
              </a:ext>
            </a:extLst>
          </p:cNvPr>
          <p:cNvSpPr>
            <a:spLocks noGrp="1"/>
          </p:cNvSpPr>
          <p:nvPr>
            <p:ph type="body" sz="quarter" idx="14"/>
          </p:nvPr>
        </p:nvSpPr>
        <p:spPr/>
        <p:txBody>
          <a:bodyPr>
            <a:normAutofit fontScale="92500" lnSpcReduction="10000"/>
          </a:bodyPr>
          <a:lstStyle/>
          <a:p>
            <a:pPr>
              <a:lnSpc>
                <a:spcPct val="110000"/>
              </a:lnSpc>
            </a:pPr>
            <a:r>
              <a:rPr lang="ja-JP" altLang="en-US" dirty="0"/>
              <a:t>このプレゼンテーションでは、あなたの信念を変更しようとはしません。</a:t>
            </a:r>
            <a:endParaRPr lang="en-US" altLang="ja-JP" dirty="0"/>
          </a:p>
          <a:p>
            <a:pPr>
              <a:lnSpc>
                <a:spcPct val="110000"/>
              </a:lnSpc>
            </a:pPr>
            <a:r>
              <a:rPr lang="ja-JP" altLang="en-US" dirty="0"/>
              <a:t>これはのみ </a:t>
            </a:r>
            <a:r>
              <a:rPr lang="en-US" altLang="ja-JP" dirty="0"/>
              <a:t>1 </a:t>
            </a:r>
            <a:r>
              <a:rPr lang="ja-JP" altLang="en-US" dirty="0"/>
              <a:t>つのキリスト教を理解するために、世界観。</a:t>
            </a:r>
            <a:endParaRPr lang="en-US" altLang="ja-JP" dirty="0"/>
          </a:p>
          <a:p>
            <a:pPr>
              <a:lnSpc>
                <a:spcPct val="110000"/>
              </a:lnSpc>
            </a:pPr>
            <a:r>
              <a:rPr lang="ja-JP" altLang="en-US" dirty="0"/>
              <a:t>これは、任意の特定のキリスト教教会やグループの指導を表していません。</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a:t>
            </a:fld>
            <a:endParaRPr lang="en-US"/>
          </a:p>
        </p:txBody>
      </p:sp>
    </p:spTree>
    <p:extLst>
      <p:ext uri="{BB962C8B-B14F-4D97-AF65-F5344CB8AC3E}">
        <p14:creationId xmlns:p14="http://schemas.microsoft.com/office/powerpoint/2010/main" val="2282744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Devils’ Goals (1)</a:t>
            </a:r>
          </a:p>
        </p:txBody>
      </p:sp>
      <p:sp>
        <p:nvSpPr>
          <p:cNvPr id="3" name="Content Placeholder 2"/>
          <p:cNvSpPr>
            <a:spLocks noGrp="1"/>
          </p:cNvSpPr>
          <p:nvPr>
            <p:ph idx="1"/>
          </p:nvPr>
        </p:nvSpPr>
        <p:spPr/>
        <p:txBody>
          <a:bodyPr>
            <a:normAutofit fontScale="92500"/>
          </a:bodyPr>
          <a:lstStyle/>
          <a:p>
            <a:pPr marL="0" indent="0">
              <a:buNone/>
            </a:pPr>
            <a:r>
              <a:rPr lang="en-US" dirty="0"/>
              <a:t>I believe the devils have these goals:</a:t>
            </a:r>
          </a:p>
          <a:p>
            <a:r>
              <a:rPr lang="en-US" dirty="0"/>
              <a:t>Cause as much human suffering, fear, and anger as possible</a:t>
            </a:r>
          </a:p>
          <a:p>
            <a:r>
              <a:rPr lang="en-US" dirty="0"/>
              <a:t>This amuses devils because of their anger at God and humans</a:t>
            </a:r>
          </a:p>
          <a:p>
            <a:r>
              <a:rPr lang="en-US" dirty="0"/>
              <a:t>Anger and fear also cause murder and war, providing food for demons</a:t>
            </a:r>
          </a:p>
          <a:p>
            <a:r>
              <a:rPr lang="en-US" dirty="0"/>
              <a:t>Depression and despair also cause suicide: more food for demons </a:t>
            </a:r>
          </a:p>
        </p:txBody>
      </p:sp>
      <p:sp>
        <p:nvSpPr>
          <p:cNvPr id="4" name="Text Placeholder 3"/>
          <p:cNvSpPr>
            <a:spLocks noGrp="1"/>
          </p:cNvSpPr>
          <p:nvPr>
            <p:ph type="body" sz="quarter" idx="13"/>
          </p:nvPr>
        </p:nvSpPr>
        <p:spPr>
          <a:xfrm>
            <a:off x="11161334" y="365125"/>
            <a:ext cx="644951" cy="5811838"/>
          </a:xfrm>
        </p:spPr>
        <p:txBody>
          <a:bodyPr>
            <a:normAutofit fontScale="92500" lnSpcReduction="10000"/>
          </a:bodyPr>
          <a:lstStyle/>
          <a:p>
            <a:r>
              <a:rPr lang="ja-JP" altLang="en-US" dirty="0"/>
              <a:t>悪魔の目的（</a:t>
            </a:r>
            <a:r>
              <a:rPr lang="en-US" altLang="ja-JP" dirty="0"/>
              <a:t>1</a:t>
            </a:r>
            <a:r>
              <a:rPr lang="ja-JP" altLang="en-US" dirty="0"/>
              <a:t>）</a:t>
            </a:r>
            <a:endParaRPr lang="en-US" dirty="0"/>
          </a:p>
        </p:txBody>
      </p:sp>
      <p:sp>
        <p:nvSpPr>
          <p:cNvPr id="5" name="Text Placeholder 4"/>
          <p:cNvSpPr>
            <a:spLocks noGrp="1"/>
          </p:cNvSpPr>
          <p:nvPr>
            <p:ph type="body" sz="quarter" idx="14"/>
          </p:nvPr>
        </p:nvSpPr>
        <p:spPr>
          <a:xfrm>
            <a:off x="6096000" y="365125"/>
            <a:ext cx="4612848" cy="5811838"/>
          </a:xfrm>
        </p:spPr>
        <p:txBody>
          <a:bodyPr>
            <a:normAutofit fontScale="70000" lnSpcReduction="20000"/>
          </a:bodyPr>
          <a:lstStyle/>
          <a:p>
            <a:r>
              <a:rPr lang="ja-JP" altLang="en-US" dirty="0"/>
              <a:t>私は悪魔がこれらの目標を持っていると信じています：</a:t>
            </a:r>
            <a:br>
              <a:rPr lang="ja-JP" altLang="en-US" dirty="0"/>
            </a:br>
            <a:endParaRPr lang="en-US" altLang="ja-JP" dirty="0"/>
          </a:p>
          <a:p>
            <a:r>
              <a:rPr lang="ja-JP" altLang="en-US" dirty="0"/>
              <a:t>できるだけ多くの人間の苦しみ、恐怖、怒りを引き起こす</a:t>
            </a:r>
            <a:br>
              <a:rPr lang="ja-JP" altLang="en-US" dirty="0"/>
            </a:br>
            <a:endParaRPr lang="en-US" altLang="ja-JP" dirty="0"/>
          </a:p>
          <a:p>
            <a:r>
              <a:rPr lang="ja-JP" altLang="en-US" dirty="0"/>
              <a:t>これは、神と人間に対する彼らの怒りのために、悪魔を覚醒させる</a:t>
            </a:r>
            <a:br>
              <a:rPr lang="ja-JP" altLang="en-US" dirty="0"/>
            </a:br>
            <a:endParaRPr lang="en-US" altLang="ja-JP" dirty="0"/>
          </a:p>
          <a:p>
            <a:r>
              <a:rPr lang="ja-JP" altLang="en-US" dirty="0"/>
              <a:t>怒りと恐怖も殺人と戦争を引き起こし、悪魔のための食糧を提供する</a:t>
            </a:r>
            <a:br>
              <a:rPr lang="ja-JP" altLang="en-US" dirty="0"/>
            </a:br>
            <a:endParaRPr lang="en-US" altLang="ja-JP" dirty="0"/>
          </a:p>
          <a:p>
            <a:r>
              <a:rPr lang="ja-JP" altLang="en-US" dirty="0"/>
              <a:t>うつ病と絶望もまた自殺を引き起こす：悪魔のためのより多くの食糧</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20</a:t>
            </a:fld>
            <a:endParaRPr lang="en-US"/>
          </a:p>
        </p:txBody>
      </p:sp>
    </p:spTree>
    <p:extLst>
      <p:ext uri="{BB962C8B-B14F-4D97-AF65-F5344CB8AC3E}">
        <p14:creationId xmlns:p14="http://schemas.microsoft.com/office/powerpoint/2010/main" val="2946185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Devils’ Goals (2)</a:t>
            </a:r>
          </a:p>
        </p:txBody>
      </p:sp>
      <p:sp>
        <p:nvSpPr>
          <p:cNvPr id="3" name="Content Placeholder 2"/>
          <p:cNvSpPr>
            <a:spLocks noGrp="1"/>
          </p:cNvSpPr>
          <p:nvPr>
            <p:ph idx="1"/>
          </p:nvPr>
        </p:nvSpPr>
        <p:spPr>
          <a:xfrm>
            <a:off x="838200" y="1423447"/>
            <a:ext cx="5257800" cy="4753516"/>
          </a:xfrm>
        </p:spPr>
        <p:txBody>
          <a:bodyPr/>
          <a:lstStyle/>
          <a:p>
            <a:pPr marL="0" indent="0">
              <a:buNone/>
            </a:pPr>
            <a:r>
              <a:rPr lang="en-US" dirty="0"/>
              <a:t>In order to eat a human spirit, the human must choose to turn away from God. The human spirit is then trapped in space-time with devils.</a:t>
            </a:r>
          </a:p>
          <a:p>
            <a:r>
              <a:rPr lang="en-US" dirty="0"/>
              <a:t>Devils therefore work to make humans want to turn away from God</a:t>
            </a:r>
          </a:p>
          <a:p>
            <a:r>
              <a:rPr lang="en-US" dirty="0"/>
              <a:t>There are many ways humans can be convinced to turn away from God</a:t>
            </a:r>
          </a:p>
        </p:txBody>
      </p:sp>
      <p:sp>
        <p:nvSpPr>
          <p:cNvPr id="4" name="Text Placeholder 3"/>
          <p:cNvSpPr>
            <a:spLocks noGrp="1"/>
          </p:cNvSpPr>
          <p:nvPr>
            <p:ph type="body" sz="quarter" idx="13"/>
          </p:nvPr>
        </p:nvSpPr>
        <p:spPr>
          <a:xfrm>
            <a:off x="10680568" y="365126"/>
            <a:ext cx="673231" cy="5811838"/>
          </a:xfrm>
        </p:spPr>
        <p:txBody>
          <a:bodyPr>
            <a:normAutofit lnSpcReduction="10000"/>
          </a:bodyPr>
          <a:lstStyle/>
          <a:p>
            <a:r>
              <a:rPr lang="ja-JP" altLang="en-US" dirty="0"/>
              <a:t>悪魔の目的（</a:t>
            </a:r>
            <a:r>
              <a:rPr lang="en-US" altLang="ja-JP" dirty="0"/>
              <a:t>2</a:t>
            </a:r>
            <a:r>
              <a:rPr lang="ja-JP" altLang="en-US" dirty="0"/>
              <a:t>）</a:t>
            </a:r>
            <a:endParaRPr lang="en-US" dirty="0"/>
          </a:p>
        </p:txBody>
      </p:sp>
      <p:sp>
        <p:nvSpPr>
          <p:cNvPr id="5" name="Text Placeholder 4"/>
          <p:cNvSpPr>
            <a:spLocks noGrp="1"/>
          </p:cNvSpPr>
          <p:nvPr>
            <p:ph type="body" sz="quarter" idx="14"/>
          </p:nvPr>
        </p:nvSpPr>
        <p:spPr>
          <a:xfrm>
            <a:off x="6096000" y="365125"/>
            <a:ext cx="4367753" cy="5811838"/>
          </a:xfrm>
        </p:spPr>
        <p:txBody>
          <a:bodyPr>
            <a:normAutofit fontScale="85000" lnSpcReduction="20000"/>
          </a:bodyPr>
          <a:lstStyle/>
          <a:p>
            <a:pPr marL="0" indent="0">
              <a:lnSpc>
                <a:spcPct val="120000"/>
              </a:lnSpc>
              <a:buNone/>
            </a:pPr>
            <a:r>
              <a:rPr lang="ja-JP" altLang="en-US" dirty="0"/>
              <a:t>人間の精神を食べるためには、人間は神から離れることを選択する必要があります。 人間の精神は、悪魔と時空で閉じ込められます。</a:t>
            </a:r>
            <a:br>
              <a:rPr lang="ja-JP" altLang="en-US" dirty="0"/>
            </a:br>
            <a:endParaRPr lang="en-US" altLang="ja-JP" dirty="0"/>
          </a:p>
          <a:p>
            <a:pPr>
              <a:lnSpc>
                <a:spcPct val="120000"/>
              </a:lnSpc>
            </a:pPr>
            <a:r>
              <a:rPr lang="ja-JP" altLang="en-US" dirty="0"/>
              <a:t>悪魔は人間を神から離れさせたいと思うように働く</a:t>
            </a:r>
            <a:br>
              <a:rPr lang="ja-JP" altLang="en-US" dirty="0"/>
            </a:br>
            <a:endParaRPr lang="en-US" altLang="ja-JP" dirty="0"/>
          </a:p>
          <a:p>
            <a:pPr>
              <a:lnSpc>
                <a:spcPct val="120000"/>
              </a:lnSpc>
            </a:pPr>
            <a:r>
              <a:rPr lang="ja-JP" altLang="en-US" dirty="0"/>
              <a:t>人間が神から離れることを確信できる多くの方法があります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21</a:t>
            </a:fld>
            <a:endParaRPr lang="en-US"/>
          </a:p>
        </p:txBody>
      </p:sp>
    </p:spTree>
    <p:extLst>
      <p:ext uri="{BB962C8B-B14F-4D97-AF65-F5344CB8AC3E}">
        <p14:creationId xmlns:p14="http://schemas.microsoft.com/office/powerpoint/2010/main" val="2071609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People Turn Away from God (1)</a:t>
            </a:r>
          </a:p>
        </p:txBody>
      </p:sp>
      <p:sp>
        <p:nvSpPr>
          <p:cNvPr id="3" name="Content Placeholder 2"/>
          <p:cNvSpPr>
            <a:spLocks noGrp="1"/>
          </p:cNvSpPr>
          <p:nvPr>
            <p:ph idx="1"/>
          </p:nvPr>
        </p:nvSpPr>
        <p:spPr/>
        <p:txBody>
          <a:bodyPr>
            <a:normAutofit/>
          </a:bodyPr>
          <a:lstStyle/>
          <a:p>
            <a:r>
              <a:rPr lang="en-US" dirty="0">
                <a:solidFill>
                  <a:srgbClr val="FF0000"/>
                </a:solidFill>
              </a:rPr>
              <a:t>Pride</a:t>
            </a:r>
            <a:r>
              <a:rPr lang="en-US" dirty="0"/>
              <a:t>: we prefer to think we don’t need to be disinfected</a:t>
            </a:r>
          </a:p>
          <a:p>
            <a:r>
              <a:rPr lang="en-US" dirty="0">
                <a:solidFill>
                  <a:srgbClr val="FF0000"/>
                </a:solidFill>
              </a:rPr>
              <a:t>Fear</a:t>
            </a:r>
            <a:r>
              <a:rPr lang="en-US" dirty="0"/>
              <a:t>: is God really good? Perhaps being disinfected will hurt</a:t>
            </a:r>
          </a:p>
          <a:p>
            <a:r>
              <a:rPr lang="en-US" dirty="0">
                <a:solidFill>
                  <a:srgbClr val="FF0000"/>
                </a:solidFill>
              </a:rPr>
              <a:t>Guilt</a:t>
            </a:r>
            <a:r>
              <a:rPr lang="en-US" dirty="0"/>
              <a:t>: we have made bad decisions; we think God will be angry with us</a:t>
            </a:r>
          </a:p>
          <a:p>
            <a:endParaRPr lang="en-US" dirty="0"/>
          </a:p>
        </p:txBody>
      </p:sp>
      <p:sp>
        <p:nvSpPr>
          <p:cNvPr id="4" name="Text Placeholder 3"/>
          <p:cNvSpPr>
            <a:spLocks noGrp="1"/>
          </p:cNvSpPr>
          <p:nvPr>
            <p:ph type="body" sz="quarter" idx="13"/>
          </p:nvPr>
        </p:nvSpPr>
        <p:spPr/>
        <p:txBody>
          <a:bodyPr/>
          <a:lstStyle/>
          <a:p>
            <a:r>
              <a:rPr lang="ja-JP" altLang="en-US" dirty="0"/>
              <a:t>なぜ人々は神から離れたのか？</a:t>
            </a:r>
            <a:r>
              <a:rPr lang="en-US" altLang="ja-JP" dirty="0"/>
              <a:t>(1)</a:t>
            </a:r>
            <a:endParaRPr lang="en-US" dirty="0"/>
          </a:p>
        </p:txBody>
      </p:sp>
      <p:sp>
        <p:nvSpPr>
          <p:cNvPr id="5" name="Text Placeholder 4"/>
          <p:cNvSpPr>
            <a:spLocks noGrp="1"/>
          </p:cNvSpPr>
          <p:nvPr>
            <p:ph type="body" sz="quarter" idx="14"/>
          </p:nvPr>
        </p:nvSpPr>
        <p:spPr/>
        <p:txBody>
          <a:bodyPr>
            <a:normAutofit fontScale="92500" lnSpcReduction="20000"/>
          </a:bodyPr>
          <a:lstStyle/>
          <a:p>
            <a:r>
              <a:rPr lang="ja-JP" altLang="en-US" dirty="0">
                <a:solidFill>
                  <a:srgbClr val="FF0000"/>
                </a:solidFill>
              </a:rPr>
              <a:t>傲慢</a:t>
            </a:r>
            <a:r>
              <a:rPr lang="ja-JP" altLang="en-US" dirty="0"/>
              <a:t>：私たちは消毒する必要がないと思っています。</a:t>
            </a:r>
            <a:br>
              <a:rPr lang="ja-JP" altLang="en-US" dirty="0"/>
            </a:br>
            <a:endParaRPr lang="en-US" altLang="ja-JP" dirty="0"/>
          </a:p>
          <a:p>
            <a:r>
              <a:rPr lang="ja-JP" altLang="en-US" dirty="0">
                <a:solidFill>
                  <a:srgbClr val="FF0000"/>
                </a:solidFill>
              </a:rPr>
              <a:t>恐れ</a:t>
            </a:r>
            <a:r>
              <a:rPr lang="ja-JP" altLang="en-US" dirty="0"/>
              <a:t>：神は本当に良いですか？ おそらく消毒されると傷つくでしょう</a:t>
            </a:r>
            <a:br>
              <a:rPr lang="ja-JP" altLang="en-US" dirty="0"/>
            </a:br>
            <a:endParaRPr lang="en-US" altLang="ja-JP" dirty="0"/>
          </a:p>
          <a:p>
            <a:r>
              <a:rPr lang="ja-JP" altLang="en-US" dirty="0">
                <a:solidFill>
                  <a:srgbClr val="FF0000"/>
                </a:solidFill>
              </a:rPr>
              <a:t>罪悪感</a:t>
            </a:r>
            <a:r>
              <a:rPr lang="ja-JP" altLang="en-US" dirty="0"/>
              <a:t>：私たちは悪い決断を下した。 私たちは神が私たちに怒っていると思う</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22</a:t>
            </a:fld>
            <a:endParaRPr lang="en-US"/>
          </a:p>
        </p:txBody>
      </p:sp>
    </p:spTree>
    <p:extLst>
      <p:ext uri="{BB962C8B-B14F-4D97-AF65-F5344CB8AC3E}">
        <p14:creationId xmlns:p14="http://schemas.microsoft.com/office/powerpoint/2010/main" val="2788638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People Turn Away from God (2)</a:t>
            </a:r>
          </a:p>
        </p:txBody>
      </p:sp>
      <p:sp>
        <p:nvSpPr>
          <p:cNvPr id="3" name="Content Placeholder 2"/>
          <p:cNvSpPr>
            <a:spLocks noGrp="1"/>
          </p:cNvSpPr>
          <p:nvPr>
            <p:ph idx="1"/>
          </p:nvPr>
        </p:nvSpPr>
        <p:spPr/>
        <p:txBody>
          <a:bodyPr/>
          <a:lstStyle/>
          <a:p>
            <a:r>
              <a:rPr lang="en-US" dirty="0">
                <a:solidFill>
                  <a:srgbClr val="FF0000"/>
                </a:solidFill>
              </a:rPr>
              <a:t>Anger</a:t>
            </a:r>
            <a:r>
              <a:rPr lang="en-US" dirty="0"/>
              <a:t>: feeling that God has not been fair with us</a:t>
            </a:r>
          </a:p>
          <a:p>
            <a:r>
              <a:rPr lang="en-US" dirty="0">
                <a:solidFill>
                  <a:srgbClr val="FF0000"/>
                </a:solidFill>
              </a:rPr>
              <a:t>Disbelief</a:t>
            </a:r>
            <a:r>
              <a:rPr lang="en-US" dirty="0"/>
              <a:t>: those who don’t believe God exists may think his offer to enter infinity is a scam</a:t>
            </a:r>
          </a:p>
          <a:p>
            <a:r>
              <a:rPr lang="en-US" dirty="0">
                <a:solidFill>
                  <a:srgbClr val="FF0000"/>
                </a:solidFill>
              </a:rPr>
              <a:t>Worship devil</a:t>
            </a:r>
            <a:r>
              <a:rPr lang="en-US" dirty="0"/>
              <a:t> or another god</a:t>
            </a:r>
          </a:p>
          <a:p>
            <a:r>
              <a:rPr lang="en-US" dirty="0">
                <a:solidFill>
                  <a:srgbClr val="FF0000"/>
                </a:solidFill>
              </a:rPr>
              <a:t>Promised</a:t>
            </a:r>
            <a:r>
              <a:rPr lang="en-US" dirty="0"/>
              <a:t> to serve devil in return for power on earth</a:t>
            </a:r>
          </a:p>
          <a:p>
            <a:r>
              <a:rPr lang="en-US" dirty="0">
                <a:solidFill>
                  <a:srgbClr val="FF0000"/>
                </a:solidFill>
              </a:rPr>
              <a:t>Given </a:t>
            </a:r>
            <a:r>
              <a:rPr lang="en-US" dirty="0"/>
              <a:t>to devil by parent</a:t>
            </a:r>
          </a:p>
          <a:p>
            <a:endParaRPr lang="en-US" dirty="0"/>
          </a:p>
        </p:txBody>
      </p:sp>
      <p:sp>
        <p:nvSpPr>
          <p:cNvPr id="4" name="Text Placeholder 3"/>
          <p:cNvSpPr>
            <a:spLocks noGrp="1"/>
          </p:cNvSpPr>
          <p:nvPr>
            <p:ph type="body" sz="quarter" idx="13"/>
          </p:nvPr>
        </p:nvSpPr>
        <p:spPr/>
        <p:txBody>
          <a:bodyPr/>
          <a:lstStyle/>
          <a:p>
            <a:r>
              <a:rPr lang="ja-JP" altLang="en-US" dirty="0"/>
              <a:t>なぜ人々は神から離れたのか？</a:t>
            </a:r>
            <a:r>
              <a:rPr lang="en-US" altLang="ja-JP" dirty="0"/>
              <a:t>(2)</a:t>
            </a:r>
            <a:endParaRPr lang="en-US" dirty="0"/>
          </a:p>
        </p:txBody>
      </p:sp>
      <p:sp>
        <p:nvSpPr>
          <p:cNvPr id="5" name="Text Placeholder 4"/>
          <p:cNvSpPr>
            <a:spLocks noGrp="1"/>
          </p:cNvSpPr>
          <p:nvPr>
            <p:ph type="body" sz="quarter" idx="14"/>
          </p:nvPr>
        </p:nvSpPr>
        <p:spPr/>
        <p:txBody>
          <a:bodyPr>
            <a:normAutofit fontScale="70000" lnSpcReduction="20000"/>
          </a:bodyPr>
          <a:lstStyle/>
          <a:p>
            <a:r>
              <a:rPr lang="ja-JP" altLang="en-US" dirty="0">
                <a:solidFill>
                  <a:srgbClr val="FF0000"/>
                </a:solidFill>
              </a:rPr>
              <a:t>怒り</a:t>
            </a:r>
            <a:r>
              <a:rPr lang="ja-JP" altLang="en-US" dirty="0"/>
              <a:t>：神が私たちと公正でないと感じている</a:t>
            </a:r>
            <a:br>
              <a:rPr lang="ja-JP" altLang="en-US" dirty="0"/>
            </a:br>
            <a:endParaRPr lang="en-US" altLang="ja-JP" dirty="0"/>
          </a:p>
          <a:p>
            <a:r>
              <a:rPr lang="ja-JP" altLang="en-US" dirty="0">
                <a:solidFill>
                  <a:srgbClr val="FF0000"/>
                </a:solidFill>
              </a:rPr>
              <a:t>不信心</a:t>
            </a:r>
            <a:r>
              <a:rPr lang="ja-JP" altLang="en-US" dirty="0"/>
              <a:t>：神が存在しないと信じていない人は、無限に入るという申し出が詐欺だと考えるかもしれません</a:t>
            </a:r>
            <a:br>
              <a:rPr lang="ja-JP" altLang="en-US" dirty="0"/>
            </a:br>
            <a:endParaRPr lang="en-US" altLang="ja-JP" dirty="0"/>
          </a:p>
          <a:p>
            <a:r>
              <a:rPr lang="ja-JP" altLang="en-US" dirty="0"/>
              <a:t>悪魔崇拝</a:t>
            </a:r>
            <a:br>
              <a:rPr lang="ja-JP" altLang="en-US" dirty="0"/>
            </a:br>
            <a:endParaRPr lang="en-US" altLang="ja-JP" dirty="0"/>
          </a:p>
          <a:p>
            <a:r>
              <a:rPr lang="ja-JP" altLang="en-US" dirty="0"/>
              <a:t>悪魔に仕えると約束した</a:t>
            </a:r>
            <a:br>
              <a:rPr lang="ja-JP" altLang="en-US" dirty="0"/>
            </a:br>
            <a:endParaRPr lang="en-US" altLang="ja-JP" dirty="0"/>
          </a:p>
          <a:p>
            <a:r>
              <a:rPr lang="ja-JP" altLang="en-US" dirty="0"/>
              <a:t>親によって悪魔に与えられた</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23</a:t>
            </a:fld>
            <a:endParaRPr lang="en-US"/>
          </a:p>
        </p:txBody>
      </p:sp>
    </p:spTree>
    <p:extLst>
      <p:ext uri="{BB962C8B-B14F-4D97-AF65-F5344CB8AC3E}">
        <p14:creationId xmlns:p14="http://schemas.microsoft.com/office/powerpoint/2010/main" val="326284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Demons Attack Humans</a:t>
            </a:r>
          </a:p>
        </p:txBody>
      </p:sp>
      <p:sp>
        <p:nvSpPr>
          <p:cNvPr id="3" name="Content Placeholder 2"/>
          <p:cNvSpPr>
            <a:spLocks noGrp="1"/>
          </p:cNvSpPr>
          <p:nvPr>
            <p:ph idx="1"/>
          </p:nvPr>
        </p:nvSpPr>
        <p:spPr/>
        <p:txBody>
          <a:bodyPr>
            <a:normAutofit fontScale="92500"/>
          </a:bodyPr>
          <a:lstStyle/>
          <a:p>
            <a:r>
              <a:rPr lang="en-US" dirty="0"/>
              <a:t>Demons exploit human weakness</a:t>
            </a:r>
          </a:p>
          <a:p>
            <a:r>
              <a:rPr lang="en-US" dirty="0"/>
              <a:t>Demons understand human nature, human thought</a:t>
            </a:r>
          </a:p>
          <a:p>
            <a:r>
              <a:rPr lang="en-US" dirty="0" smtClean="0"/>
              <a:t>Demons make bad choices appear to be good </a:t>
            </a:r>
            <a:r>
              <a:rPr lang="en-US" dirty="0"/>
              <a:t>(fun, profitable, tasty, pleasurable)</a:t>
            </a:r>
          </a:p>
          <a:p>
            <a:r>
              <a:rPr lang="en-US" dirty="0"/>
              <a:t>When human makes a bad choice, suffering often results</a:t>
            </a:r>
          </a:p>
          <a:p>
            <a:r>
              <a:rPr lang="en-US" dirty="0" smtClean="0"/>
              <a:t>Demons enjoy human suffering, anger, fear </a:t>
            </a:r>
            <a:endParaRPr lang="en-US" dirty="0"/>
          </a:p>
        </p:txBody>
      </p:sp>
      <p:sp>
        <p:nvSpPr>
          <p:cNvPr id="4" name="Text Placeholder 3"/>
          <p:cNvSpPr>
            <a:spLocks noGrp="1"/>
          </p:cNvSpPr>
          <p:nvPr>
            <p:ph type="body" sz="quarter" idx="13"/>
          </p:nvPr>
        </p:nvSpPr>
        <p:spPr/>
        <p:txBody>
          <a:bodyPr/>
          <a:lstStyle/>
          <a:p>
            <a:r>
              <a:rPr lang="ja-JP" altLang="en-US" dirty="0"/>
              <a:t>悪魔が人間をどのように攻撃するか</a:t>
            </a:r>
            <a:endParaRPr lang="en-US" dirty="0"/>
          </a:p>
        </p:txBody>
      </p:sp>
      <p:sp>
        <p:nvSpPr>
          <p:cNvPr id="5" name="Text Placeholder 4"/>
          <p:cNvSpPr>
            <a:spLocks noGrp="1"/>
          </p:cNvSpPr>
          <p:nvPr>
            <p:ph type="body" sz="quarter" idx="14"/>
          </p:nvPr>
        </p:nvSpPr>
        <p:spPr/>
        <p:txBody>
          <a:bodyPr>
            <a:normAutofit fontScale="62500" lnSpcReduction="20000"/>
          </a:bodyPr>
          <a:lstStyle/>
          <a:p>
            <a:r>
              <a:rPr lang="ja-JP" altLang="en-US" dirty="0"/>
              <a:t>悪魔は人間の弱点を悪用する</a:t>
            </a:r>
            <a:br>
              <a:rPr lang="ja-JP" altLang="en-US" dirty="0"/>
            </a:br>
            <a:endParaRPr lang="en-US" altLang="ja-JP" dirty="0"/>
          </a:p>
          <a:p>
            <a:r>
              <a:rPr lang="ja-JP" altLang="en-US" dirty="0"/>
              <a:t>悪魔は人間の本質、人間の思考を理解する</a:t>
            </a:r>
            <a:br>
              <a:rPr lang="ja-JP" altLang="en-US" dirty="0"/>
            </a:br>
            <a:endParaRPr lang="en-US" altLang="ja-JP" dirty="0"/>
          </a:p>
          <a:p>
            <a:r>
              <a:rPr lang="ja-JP" altLang="en-US" dirty="0"/>
              <a:t>悪魔は人間をだます。悪魔は悪い選択は実際には良い選択であると言います </a:t>
            </a:r>
            <a:r>
              <a:rPr lang="ja-JP" altLang="en-US" dirty="0" smtClean="0"/>
              <a:t>（悪</a:t>
            </a:r>
            <a:r>
              <a:rPr lang="ja-JP" altLang="en-US" dirty="0"/>
              <a:t>い、有益な、おいしい、楽しい）</a:t>
            </a:r>
            <a:br>
              <a:rPr lang="ja-JP" altLang="en-US" dirty="0"/>
            </a:br>
            <a:endParaRPr lang="en-US" altLang="ja-JP" dirty="0"/>
          </a:p>
          <a:p>
            <a:r>
              <a:rPr lang="ja-JP" altLang="en-US" dirty="0"/>
              <a:t>人間が悪い選択をした場合、苦しみがしばしば生じる</a:t>
            </a:r>
            <a:endParaRPr lang="en-US" altLang="ja-JP" dirty="0"/>
          </a:p>
          <a:p>
            <a:r>
              <a:rPr lang="ja-JP" altLang="en-US" dirty="0"/>
              <a:t>悪魔は人間の苦しみ、怒り、恐れを楽しむ</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24</a:t>
            </a:fld>
            <a:endParaRPr lang="en-US"/>
          </a:p>
        </p:txBody>
      </p:sp>
    </p:spTree>
    <p:extLst>
      <p:ext uri="{BB962C8B-B14F-4D97-AF65-F5344CB8AC3E}">
        <p14:creationId xmlns:p14="http://schemas.microsoft.com/office/powerpoint/2010/main" val="3343107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a:xfrm>
            <a:off x="838200" y="1427356"/>
            <a:ext cx="5257800" cy="4749607"/>
          </a:xfrm>
        </p:spPr>
        <p:txBody>
          <a:bodyPr>
            <a:normAutofit/>
          </a:bodyPr>
          <a:lstStyle/>
          <a:p>
            <a:r>
              <a:rPr lang="en-US" dirty="0"/>
              <a:t>There are two types of healing: physical and spiritual</a:t>
            </a:r>
          </a:p>
          <a:p>
            <a:r>
              <a:rPr lang="en-US" dirty="0"/>
              <a:t>Many sicknesses are not spiritual, simply physical</a:t>
            </a:r>
          </a:p>
          <a:p>
            <a:r>
              <a:rPr lang="en-US" dirty="0"/>
              <a:t>Other sicknesses are physical with spiritual aspect</a:t>
            </a:r>
          </a:p>
          <a:p>
            <a:r>
              <a:rPr lang="en-US" dirty="0"/>
              <a:t>We will talk about physical healing now</a:t>
            </a:r>
          </a:p>
        </p:txBody>
      </p:sp>
      <p:sp>
        <p:nvSpPr>
          <p:cNvPr id="4" name="Text Placeholder 3"/>
          <p:cNvSpPr>
            <a:spLocks noGrp="1"/>
          </p:cNvSpPr>
          <p:nvPr>
            <p:ph type="body" sz="quarter" idx="13"/>
          </p:nvPr>
        </p:nvSpPr>
        <p:spPr>
          <a:xfrm>
            <a:off x="10805531" y="365125"/>
            <a:ext cx="726688" cy="5811838"/>
          </a:xfrm>
        </p:spPr>
        <p:txBody>
          <a:bodyPr/>
          <a:lstStyle/>
          <a:p>
            <a:r>
              <a:rPr lang="ja-JP" altLang="en-US" dirty="0"/>
              <a:t>次は何ですか？</a:t>
            </a:r>
            <a:endParaRPr lang="en-US" dirty="0"/>
          </a:p>
        </p:txBody>
      </p:sp>
      <p:sp>
        <p:nvSpPr>
          <p:cNvPr id="5" name="Text Placeholder 4"/>
          <p:cNvSpPr>
            <a:spLocks noGrp="1"/>
          </p:cNvSpPr>
          <p:nvPr>
            <p:ph type="body" sz="quarter" idx="14"/>
          </p:nvPr>
        </p:nvSpPr>
        <p:spPr>
          <a:xfrm>
            <a:off x="6096000" y="365125"/>
            <a:ext cx="4620322" cy="6136036"/>
          </a:xfrm>
        </p:spPr>
        <p:txBody>
          <a:bodyPr>
            <a:normAutofit/>
          </a:bodyPr>
          <a:lstStyle/>
          <a:p>
            <a:r>
              <a:rPr lang="ja-JP" altLang="en-US" dirty="0"/>
              <a:t>治癒には</a:t>
            </a:r>
            <a:r>
              <a:rPr lang="en-US" altLang="ja-JP" dirty="0"/>
              <a:t>2</a:t>
            </a:r>
            <a:r>
              <a:rPr lang="ja-JP" altLang="en-US" dirty="0"/>
              <a:t>つのタイプがあります：身体的および精神的</a:t>
            </a:r>
            <a:br>
              <a:rPr lang="ja-JP" altLang="en-US" dirty="0"/>
            </a:br>
            <a:r>
              <a:rPr lang="ja-JP" altLang="en-US" dirty="0"/>
              <a:t>多くの病気は精神的ではなく、単に身体的である</a:t>
            </a:r>
            <a:endParaRPr lang="en-US" altLang="ja-JP" dirty="0"/>
          </a:p>
          <a:p>
            <a:r>
              <a:rPr lang="ja-JP" altLang="en-US" dirty="0"/>
              <a:t>他の病気は精神的な面で肉体的です</a:t>
            </a:r>
            <a:endParaRPr lang="en-US" altLang="ja-JP" dirty="0"/>
          </a:p>
          <a:p>
            <a:r>
              <a:rPr lang="ja-JP" altLang="en-US" dirty="0"/>
              <a:t>私たちは物理的な癒しについて今話します</a:t>
            </a:r>
            <a:endParaRPr lang="en-US" dirty="0"/>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25</a:t>
            </a:fld>
            <a:endParaRPr lang="en-US"/>
          </a:p>
        </p:txBody>
      </p:sp>
    </p:spTree>
    <p:extLst>
      <p:ext uri="{BB962C8B-B14F-4D97-AF65-F5344CB8AC3E}">
        <p14:creationId xmlns:p14="http://schemas.microsoft.com/office/powerpoint/2010/main" val="1199499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Illness</a:t>
            </a:r>
          </a:p>
        </p:txBody>
      </p:sp>
      <p:sp>
        <p:nvSpPr>
          <p:cNvPr id="3" name="Content Placeholder 2"/>
          <p:cNvSpPr>
            <a:spLocks noGrp="1"/>
          </p:cNvSpPr>
          <p:nvPr>
            <p:ph idx="1"/>
          </p:nvPr>
        </p:nvSpPr>
        <p:spPr/>
        <p:txBody>
          <a:bodyPr>
            <a:normAutofit fontScale="92500"/>
          </a:bodyPr>
          <a:lstStyle/>
          <a:p>
            <a:r>
              <a:rPr lang="en-US" dirty="0"/>
              <a:t>Not all physical illness is caused by demons</a:t>
            </a:r>
          </a:p>
          <a:p>
            <a:r>
              <a:rPr lang="en-US" dirty="0"/>
              <a:t>Virus and bacteria are not demons</a:t>
            </a:r>
          </a:p>
          <a:p>
            <a:r>
              <a:rPr lang="en-US" dirty="0"/>
              <a:t>Demons can weaken physical body by causing mental suffering</a:t>
            </a:r>
          </a:p>
          <a:p>
            <a:r>
              <a:rPr lang="en-US" dirty="0" smtClean="0"/>
              <a:t>Demons can cause physical sickness in humans</a:t>
            </a:r>
            <a:endParaRPr lang="en-US" dirty="0"/>
          </a:p>
          <a:p>
            <a:r>
              <a:rPr lang="en-US" dirty="0"/>
              <a:t>Jesus can heal both spiritual and physical illness</a:t>
            </a:r>
          </a:p>
        </p:txBody>
      </p:sp>
      <p:sp>
        <p:nvSpPr>
          <p:cNvPr id="4" name="Text Placeholder 3"/>
          <p:cNvSpPr>
            <a:spLocks noGrp="1"/>
          </p:cNvSpPr>
          <p:nvPr>
            <p:ph type="body" sz="quarter" idx="13"/>
          </p:nvPr>
        </p:nvSpPr>
        <p:spPr>
          <a:xfrm>
            <a:off x="10688320" y="365126"/>
            <a:ext cx="665480" cy="5811838"/>
          </a:xfrm>
        </p:spPr>
        <p:txBody>
          <a:bodyPr>
            <a:normAutofit lnSpcReduction="10000"/>
          </a:bodyPr>
          <a:lstStyle/>
          <a:p>
            <a:r>
              <a:rPr lang="ja-JP" altLang="en-US" dirty="0"/>
              <a:t>身体疾患</a:t>
            </a:r>
            <a:endParaRPr lang="en-US" dirty="0"/>
          </a:p>
        </p:txBody>
      </p:sp>
      <p:sp>
        <p:nvSpPr>
          <p:cNvPr id="5" name="Text Placeholder 4"/>
          <p:cNvSpPr>
            <a:spLocks noGrp="1"/>
          </p:cNvSpPr>
          <p:nvPr>
            <p:ph type="body" sz="quarter" idx="14"/>
          </p:nvPr>
        </p:nvSpPr>
        <p:spPr>
          <a:xfrm>
            <a:off x="6096000" y="365125"/>
            <a:ext cx="4592320" cy="5811838"/>
          </a:xfrm>
        </p:spPr>
        <p:txBody>
          <a:bodyPr>
            <a:normAutofit fontScale="70000" lnSpcReduction="20000"/>
          </a:bodyPr>
          <a:lstStyle/>
          <a:p>
            <a:r>
              <a:rPr lang="ja-JP" altLang="en-US" dirty="0"/>
              <a:t>すべての肉体的病気が悪魔に起因するわけではありません</a:t>
            </a:r>
            <a:br>
              <a:rPr lang="ja-JP" altLang="en-US" dirty="0"/>
            </a:br>
            <a:endParaRPr lang="en-US" altLang="ja-JP" dirty="0"/>
          </a:p>
          <a:p>
            <a:r>
              <a:rPr lang="ja-JP" altLang="en-US" dirty="0"/>
              <a:t>ウイルスと細菌は悪魔ではない</a:t>
            </a:r>
            <a:br>
              <a:rPr lang="ja-JP" altLang="en-US" dirty="0"/>
            </a:br>
            <a:endParaRPr lang="en-US" altLang="ja-JP" dirty="0"/>
          </a:p>
          <a:p>
            <a:r>
              <a:rPr lang="ja-JP" altLang="en-US" dirty="0"/>
              <a:t>悪魔は精神的苦しみを引き起こして身体を弱めることができます</a:t>
            </a:r>
            <a:br>
              <a:rPr lang="ja-JP" altLang="en-US" dirty="0"/>
            </a:br>
            <a:endParaRPr lang="en-US" altLang="ja-JP" dirty="0"/>
          </a:p>
          <a:p>
            <a:r>
              <a:rPr lang="ja-JP" altLang="en-US" dirty="0"/>
              <a:t>悪魔は人間に身体的な病気を引き起こす可能性があります</a:t>
            </a:r>
            <a:br>
              <a:rPr lang="ja-JP" altLang="en-US" dirty="0"/>
            </a:br>
            <a:endParaRPr lang="en-US" altLang="ja-JP" dirty="0"/>
          </a:p>
          <a:p>
            <a:r>
              <a:rPr lang="ja-JP" altLang="en-US" dirty="0"/>
              <a:t>がんは悪魔の活動に関連している可能性があります。 よく理解されていない</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26</a:t>
            </a:fld>
            <a:endParaRPr lang="en-US"/>
          </a:p>
        </p:txBody>
      </p:sp>
    </p:spTree>
    <p:extLst>
      <p:ext uri="{BB962C8B-B14F-4D97-AF65-F5344CB8AC3E}">
        <p14:creationId xmlns:p14="http://schemas.microsoft.com/office/powerpoint/2010/main" val="225928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57800" cy="880745"/>
          </a:xfrm>
        </p:spPr>
        <p:txBody>
          <a:bodyPr>
            <a:normAutofit fontScale="90000"/>
          </a:bodyPr>
          <a:lstStyle/>
          <a:p>
            <a:r>
              <a:rPr lang="en-US" dirty="0"/>
              <a:t>Does Jesus always heal?</a:t>
            </a:r>
          </a:p>
        </p:txBody>
      </p:sp>
      <p:sp>
        <p:nvSpPr>
          <p:cNvPr id="3" name="Content Placeholder 2"/>
          <p:cNvSpPr>
            <a:spLocks noGrp="1"/>
          </p:cNvSpPr>
          <p:nvPr>
            <p:ph idx="1"/>
          </p:nvPr>
        </p:nvSpPr>
        <p:spPr>
          <a:xfrm>
            <a:off x="838200" y="1245870"/>
            <a:ext cx="5257800" cy="5463540"/>
          </a:xfrm>
        </p:spPr>
        <p:txBody>
          <a:bodyPr>
            <a:normAutofit/>
          </a:bodyPr>
          <a:lstStyle/>
          <a:p>
            <a:pPr marL="0" indent="0">
              <a:buNone/>
            </a:pPr>
            <a:r>
              <a:rPr lang="en-US" dirty="0"/>
              <a:t>No, Jesus does not always heal</a:t>
            </a:r>
          </a:p>
          <a:p>
            <a:r>
              <a:rPr lang="en-US" dirty="0"/>
              <a:t>God does not send sickness to punish bad decisions...</a:t>
            </a:r>
          </a:p>
          <a:p>
            <a:r>
              <a:rPr lang="en-US" dirty="0"/>
              <a:t>...but sometime sickness results from making bad decisions</a:t>
            </a:r>
          </a:p>
          <a:p>
            <a:r>
              <a:rPr lang="en-US" dirty="0"/>
              <a:t>Sometimes sickness is suffering for a reason that only God knows</a:t>
            </a:r>
          </a:p>
          <a:p>
            <a:r>
              <a:rPr lang="en-US" dirty="0"/>
              <a:t>Sometimes sickness leads to death, to give the soul and spirit a chance to escape from space-time.</a:t>
            </a:r>
          </a:p>
        </p:txBody>
      </p:sp>
      <p:sp>
        <p:nvSpPr>
          <p:cNvPr id="4" name="Text Placeholder 3"/>
          <p:cNvSpPr>
            <a:spLocks noGrp="1"/>
          </p:cNvSpPr>
          <p:nvPr>
            <p:ph type="body" sz="quarter" idx="13"/>
          </p:nvPr>
        </p:nvSpPr>
        <p:spPr>
          <a:xfrm>
            <a:off x="10778490" y="365126"/>
            <a:ext cx="575310" cy="5811838"/>
          </a:xfrm>
        </p:spPr>
        <p:txBody>
          <a:bodyPr>
            <a:normAutofit lnSpcReduction="10000"/>
          </a:bodyPr>
          <a:lstStyle/>
          <a:p>
            <a:r>
              <a:rPr lang="ja-JP" altLang="en-US" sz="2800" dirty="0"/>
              <a:t>イエスはいつも癒しますか？</a:t>
            </a:r>
            <a:endParaRPr lang="en-US" sz="2800" dirty="0"/>
          </a:p>
        </p:txBody>
      </p:sp>
      <p:sp>
        <p:nvSpPr>
          <p:cNvPr id="5" name="Text Placeholder 4"/>
          <p:cNvSpPr>
            <a:spLocks noGrp="1"/>
          </p:cNvSpPr>
          <p:nvPr>
            <p:ph type="body" sz="quarter" idx="14"/>
          </p:nvPr>
        </p:nvSpPr>
        <p:spPr>
          <a:xfrm>
            <a:off x="6096000" y="365125"/>
            <a:ext cx="4579620" cy="5811838"/>
          </a:xfrm>
        </p:spPr>
        <p:txBody>
          <a:bodyPr>
            <a:normAutofit fontScale="77500" lnSpcReduction="20000"/>
          </a:bodyPr>
          <a:lstStyle/>
          <a:p>
            <a:r>
              <a:rPr lang="ja-JP" altLang="en-US" dirty="0"/>
              <a:t>いいえ、イエスはいつも癒すわけではありません</a:t>
            </a:r>
            <a:endParaRPr lang="en-US" altLang="ja-JP" dirty="0"/>
          </a:p>
          <a:p>
            <a:r>
              <a:rPr lang="ja-JP" altLang="en-US" dirty="0"/>
              <a:t>神は悪い決断を下す人々を罰するために病気を送りません</a:t>
            </a:r>
            <a:r>
              <a:rPr lang="en-US" altLang="ja-JP" dirty="0" smtClean="0"/>
              <a:t>…</a:t>
            </a:r>
          </a:p>
          <a:p>
            <a:r>
              <a:rPr lang="ja-JP" altLang="en-US" dirty="0" smtClean="0"/>
              <a:t>し</a:t>
            </a:r>
            <a:r>
              <a:rPr lang="ja-JP" altLang="en-US" dirty="0"/>
              <a:t>かし時には病気は悪い決定を下すことから生じる</a:t>
            </a:r>
            <a:br>
              <a:rPr lang="ja-JP" altLang="en-US" dirty="0"/>
            </a:br>
            <a:endParaRPr lang="en-US" altLang="ja-JP" dirty="0"/>
          </a:p>
          <a:p>
            <a:r>
              <a:rPr lang="ja-JP" altLang="en-US" dirty="0"/>
              <a:t>神だけが知っている理由で病気が苦しんでいることもあります</a:t>
            </a:r>
            <a:br>
              <a:rPr lang="ja-JP" altLang="en-US" dirty="0"/>
            </a:br>
            <a:endParaRPr lang="en-US" altLang="ja-JP" dirty="0"/>
          </a:p>
          <a:p>
            <a:r>
              <a:rPr lang="ja-JP" altLang="en-US" dirty="0"/>
              <a:t>時には病気が死に至り、魂と精神に時空から逃れる機会が与えられます。</a:t>
            </a:r>
            <a:endParaRPr lang="en-US" altLang="ja-JP" dirty="0"/>
          </a:p>
          <a:p>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27</a:t>
            </a:fld>
            <a:endParaRPr lang="en-US"/>
          </a:p>
        </p:txBody>
      </p:sp>
    </p:spTree>
    <p:extLst>
      <p:ext uri="{BB962C8B-B14F-4D97-AF65-F5344CB8AC3E}">
        <p14:creationId xmlns:p14="http://schemas.microsoft.com/office/powerpoint/2010/main" val="2348473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Procedures</a:t>
            </a:r>
          </a:p>
        </p:txBody>
      </p:sp>
      <p:sp>
        <p:nvSpPr>
          <p:cNvPr id="3" name="Content Placeholder 2"/>
          <p:cNvSpPr>
            <a:spLocks noGrp="1"/>
          </p:cNvSpPr>
          <p:nvPr>
            <p:ph idx="1"/>
          </p:nvPr>
        </p:nvSpPr>
        <p:spPr/>
        <p:txBody>
          <a:bodyPr/>
          <a:lstStyle/>
          <a:p>
            <a:r>
              <a:rPr lang="en-US" dirty="0"/>
              <a:t>Healing from physical sickness alone is simpler than healing from demons</a:t>
            </a:r>
          </a:p>
          <a:p>
            <a:r>
              <a:rPr lang="en-US" dirty="0"/>
              <a:t>All kinds of healing </a:t>
            </a:r>
            <a:r>
              <a:rPr lang="en-US" dirty="0" smtClean="0"/>
              <a:t>need you to say this:</a:t>
            </a:r>
            <a:endParaRPr lang="en-US" dirty="0"/>
          </a:p>
          <a:p>
            <a:pPr marL="914400" lvl="1" indent="-457200">
              <a:buFont typeface="+mj-lt"/>
              <a:buAutoNum type="arabicPeriod"/>
            </a:pPr>
            <a:r>
              <a:rPr lang="en-US" dirty="0" smtClean="0"/>
              <a:t>I want </a:t>
            </a:r>
            <a:r>
              <a:rPr lang="en-US" dirty="0"/>
              <a:t>to be healed</a:t>
            </a:r>
          </a:p>
          <a:p>
            <a:pPr marL="914400" lvl="1" indent="-457200">
              <a:buFont typeface="+mj-lt"/>
              <a:buAutoNum type="arabicPeriod"/>
            </a:pPr>
            <a:r>
              <a:rPr lang="en-US" dirty="0" smtClean="0"/>
              <a:t>I </a:t>
            </a:r>
            <a:r>
              <a:rPr lang="en-US" dirty="0"/>
              <a:t>believe that Jesus can give </a:t>
            </a:r>
            <a:r>
              <a:rPr lang="en-US" dirty="0" smtClean="0"/>
              <a:t>me healing</a:t>
            </a:r>
            <a:endParaRPr lang="en-US" dirty="0"/>
          </a:p>
        </p:txBody>
      </p:sp>
      <p:sp>
        <p:nvSpPr>
          <p:cNvPr id="4" name="Text Placeholder 3"/>
          <p:cNvSpPr>
            <a:spLocks noGrp="1"/>
          </p:cNvSpPr>
          <p:nvPr>
            <p:ph type="body" sz="quarter" idx="13"/>
          </p:nvPr>
        </p:nvSpPr>
        <p:spPr>
          <a:xfrm>
            <a:off x="10641330" y="365126"/>
            <a:ext cx="712470" cy="5811838"/>
          </a:xfrm>
        </p:spPr>
        <p:txBody>
          <a:bodyPr>
            <a:normAutofit lnSpcReduction="10000"/>
          </a:bodyPr>
          <a:lstStyle/>
          <a:p>
            <a:r>
              <a:rPr lang="ja-JP" altLang="en-US" dirty="0"/>
              <a:t>治癒の手順</a:t>
            </a:r>
            <a:endParaRPr lang="en-US" dirty="0"/>
          </a:p>
        </p:txBody>
      </p:sp>
      <p:sp>
        <p:nvSpPr>
          <p:cNvPr id="5" name="Text Placeholder 4"/>
          <p:cNvSpPr>
            <a:spLocks noGrp="1"/>
          </p:cNvSpPr>
          <p:nvPr>
            <p:ph type="body" sz="quarter" idx="14"/>
          </p:nvPr>
        </p:nvSpPr>
        <p:spPr>
          <a:xfrm>
            <a:off x="6096000" y="365125"/>
            <a:ext cx="4545330" cy="5811838"/>
          </a:xfrm>
        </p:spPr>
        <p:txBody>
          <a:bodyPr>
            <a:normAutofit/>
          </a:bodyPr>
          <a:lstStyle/>
          <a:p>
            <a:r>
              <a:rPr lang="ja-JP" altLang="en-US" dirty="0"/>
              <a:t>物理的な病だけからの癒しは、悪魔からの治癒よりも簡単です</a:t>
            </a:r>
            <a:endParaRPr lang="en-US" altLang="ja-JP" dirty="0"/>
          </a:p>
          <a:p>
            <a:r>
              <a:rPr lang="ja-JP" altLang="en-US" dirty="0"/>
              <a:t>あらゆる種類の癒しはあなたがこれを言う必要がありま</a:t>
            </a:r>
            <a:r>
              <a:rPr lang="ja-JP" altLang="en-US" dirty="0" smtClean="0"/>
              <a:t>す：</a:t>
            </a:r>
            <a:endParaRPr lang="en-US" altLang="ja-JP" dirty="0"/>
          </a:p>
          <a:p>
            <a:pPr marL="971550" lvl="1" indent="-514350">
              <a:buFont typeface="+mj-lt"/>
              <a:buAutoNum type="arabicPeriod"/>
            </a:pPr>
            <a:r>
              <a:rPr lang="ja-JP" altLang="en-US" dirty="0"/>
              <a:t>癒されたい</a:t>
            </a:r>
          </a:p>
          <a:p>
            <a:pPr marL="971550" lvl="1" indent="-514350">
              <a:buFont typeface="+mj-lt"/>
              <a:buAutoNum type="arabicPeriod"/>
            </a:pPr>
            <a:r>
              <a:rPr lang="ja-JP" altLang="en-US" dirty="0"/>
              <a:t>私はイエスが肉体的な病気を癒すことができると信じています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28</a:t>
            </a:fld>
            <a:endParaRPr lang="en-US"/>
          </a:p>
        </p:txBody>
      </p:sp>
    </p:spTree>
    <p:extLst>
      <p:ext uri="{BB962C8B-B14F-4D97-AF65-F5344CB8AC3E}">
        <p14:creationId xmlns:p14="http://schemas.microsoft.com/office/powerpoint/2010/main" val="1544229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Step 1</a:t>
            </a:r>
          </a:p>
        </p:txBody>
      </p:sp>
      <p:sp>
        <p:nvSpPr>
          <p:cNvPr id="3" name="Content Placeholder 2"/>
          <p:cNvSpPr>
            <a:spLocks noGrp="1"/>
          </p:cNvSpPr>
          <p:nvPr>
            <p:ph idx="1"/>
          </p:nvPr>
        </p:nvSpPr>
        <p:spPr/>
        <p:txBody>
          <a:bodyPr/>
          <a:lstStyle/>
          <a:p>
            <a:r>
              <a:rPr lang="en-US" dirty="0"/>
              <a:t>Jesus will not take away your freedom</a:t>
            </a:r>
          </a:p>
          <a:p>
            <a:r>
              <a:rPr lang="en-US" dirty="0"/>
              <a:t>You must really want to be healed</a:t>
            </a:r>
          </a:p>
          <a:p>
            <a:r>
              <a:rPr lang="en-US" dirty="0"/>
              <a:t>This step appears easy, but isn’t always easy</a:t>
            </a:r>
          </a:p>
          <a:p>
            <a:r>
              <a:rPr lang="en-US" dirty="0"/>
              <a:t>Sometimes it is difficult to give up the privileges of a sick or handicapped person</a:t>
            </a:r>
          </a:p>
        </p:txBody>
      </p:sp>
      <p:sp>
        <p:nvSpPr>
          <p:cNvPr id="4" name="Text Placeholder 3"/>
          <p:cNvSpPr>
            <a:spLocks noGrp="1"/>
          </p:cNvSpPr>
          <p:nvPr>
            <p:ph type="body" sz="quarter" idx="13"/>
          </p:nvPr>
        </p:nvSpPr>
        <p:spPr>
          <a:xfrm>
            <a:off x="10831398" y="365125"/>
            <a:ext cx="758072" cy="5811838"/>
          </a:xfrm>
        </p:spPr>
        <p:txBody>
          <a:bodyPr/>
          <a:lstStyle/>
          <a:p>
            <a:r>
              <a:rPr lang="ja-JP" altLang="en-US" dirty="0"/>
              <a:t>治癒第１</a:t>
            </a:r>
            <a:endParaRPr lang="en-US" dirty="0"/>
          </a:p>
        </p:txBody>
      </p:sp>
      <p:sp>
        <p:nvSpPr>
          <p:cNvPr id="5" name="Text Placeholder 4"/>
          <p:cNvSpPr>
            <a:spLocks noGrp="1"/>
          </p:cNvSpPr>
          <p:nvPr>
            <p:ph type="body" sz="quarter" idx="14"/>
          </p:nvPr>
        </p:nvSpPr>
        <p:spPr>
          <a:xfrm>
            <a:off x="6096000" y="254524"/>
            <a:ext cx="4735398" cy="6249969"/>
          </a:xfrm>
        </p:spPr>
        <p:txBody>
          <a:bodyPr>
            <a:normAutofit fontScale="85000" lnSpcReduction="10000"/>
          </a:bodyPr>
          <a:lstStyle/>
          <a:p>
            <a:r>
              <a:rPr lang="ja-JP" altLang="en-US" dirty="0"/>
              <a:t>イエスはあなたの自由を奪いません</a:t>
            </a:r>
            <a:br>
              <a:rPr lang="ja-JP" altLang="en-US" dirty="0"/>
            </a:br>
            <a:endParaRPr lang="en-US" altLang="ja-JP" dirty="0"/>
          </a:p>
          <a:p>
            <a:r>
              <a:rPr lang="ja-JP" altLang="en-US" dirty="0"/>
              <a:t>したがって、あなたは本当に癒されなければならない</a:t>
            </a:r>
            <a:br>
              <a:rPr lang="ja-JP" altLang="en-US" dirty="0"/>
            </a:br>
            <a:endParaRPr lang="en-US" altLang="ja-JP" dirty="0"/>
          </a:p>
          <a:p>
            <a:r>
              <a:rPr lang="ja-JP" altLang="en-US" dirty="0"/>
              <a:t>このステップは簡単に表示されますが、必ずしも容易ではありません</a:t>
            </a:r>
            <a:br>
              <a:rPr lang="ja-JP" altLang="en-US" dirty="0"/>
            </a:br>
            <a:endParaRPr lang="en-US" altLang="ja-JP" dirty="0"/>
          </a:p>
          <a:p>
            <a:r>
              <a:rPr lang="ja-JP" altLang="en-US" dirty="0"/>
              <a:t>病気や障害を持つ人の特権を放棄することは困難な場合もあります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29</a:t>
            </a:fld>
            <a:endParaRPr lang="en-US"/>
          </a:p>
        </p:txBody>
      </p:sp>
    </p:spTree>
    <p:extLst>
      <p:ext uri="{BB962C8B-B14F-4D97-AF65-F5344CB8AC3E}">
        <p14:creationId xmlns:p14="http://schemas.microsoft.com/office/powerpoint/2010/main" val="149013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Want to Be Spiritually Healthy?</a:t>
            </a:r>
          </a:p>
        </p:txBody>
      </p:sp>
      <p:sp>
        <p:nvSpPr>
          <p:cNvPr id="3" name="Content Placeholder 2"/>
          <p:cNvSpPr>
            <a:spLocks noGrp="1"/>
          </p:cNvSpPr>
          <p:nvPr>
            <p:ph idx="1"/>
          </p:nvPr>
        </p:nvSpPr>
        <p:spPr/>
        <p:txBody>
          <a:bodyPr/>
          <a:lstStyle/>
          <a:p>
            <a:r>
              <a:rPr lang="en-US" dirty="0"/>
              <a:t>You may want protection and healing from spiritual problems</a:t>
            </a:r>
          </a:p>
          <a:p>
            <a:r>
              <a:rPr lang="en-US" dirty="0"/>
              <a:t>If you have spiritual problems, I truly believe only Jesus can safely heal and protect you.</a:t>
            </a:r>
            <a:br>
              <a:rPr lang="en-US" dirty="0"/>
            </a:br>
            <a:r>
              <a:rPr lang="en-US" dirty="0"/>
              <a:t/>
            </a:r>
            <a:br>
              <a:rPr lang="en-US" dirty="0"/>
            </a:br>
            <a:endParaRPr lang="en-US" dirty="0"/>
          </a:p>
        </p:txBody>
      </p:sp>
      <p:sp>
        <p:nvSpPr>
          <p:cNvPr id="4" name="Text Placeholder 3"/>
          <p:cNvSpPr>
            <a:spLocks noGrp="1"/>
          </p:cNvSpPr>
          <p:nvPr>
            <p:ph type="body" sz="quarter" idx="13"/>
          </p:nvPr>
        </p:nvSpPr>
        <p:spPr>
          <a:xfrm>
            <a:off x="10657840" y="365126"/>
            <a:ext cx="695960" cy="5811838"/>
          </a:xfrm>
        </p:spPr>
        <p:txBody>
          <a:bodyPr>
            <a:normAutofit/>
          </a:bodyPr>
          <a:lstStyle/>
          <a:p>
            <a:r>
              <a:rPr lang="ja-JP" altLang="en-US" sz="2400" dirty="0"/>
              <a:t>あなたの心は健康になりますか？</a:t>
            </a:r>
            <a:endParaRPr lang="en-US" sz="2800" dirty="0"/>
          </a:p>
        </p:txBody>
      </p:sp>
      <p:sp>
        <p:nvSpPr>
          <p:cNvPr id="5" name="Text Placeholder 4"/>
          <p:cNvSpPr>
            <a:spLocks noGrp="1"/>
          </p:cNvSpPr>
          <p:nvPr>
            <p:ph type="body" sz="quarter" idx="14"/>
          </p:nvPr>
        </p:nvSpPr>
        <p:spPr/>
        <p:txBody>
          <a:bodyPr>
            <a:normAutofit fontScale="92500" lnSpcReduction="20000"/>
          </a:bodyPr>
          <a:lstStyle/>
          <a:p>
            <a:r>
              <a:rPr lang="ja-JP" altLang="en-US" dirty="0"/>
              <a:t>あなたは霊的な問題から保護と癒しが必要な場合があります</a:t>
            </a:r>
            <a:br>
              <a:rPr lang="ja-JP" altLang="en-US" dirty="0"/>
            </a:br>
            <a:endParaRPr lang="en-US" altLang="ja-JP" dirty="0"/>
          </a:p>
          <a:p>
            <a:r>
              <a:rPr lang="ja-JP" altLang="en-US" dirty="0"/>
              <a:t>あなたが霊的な問題を抱えているなら、私は本当にイエス様だけがあなたを癒し、あなたを守ることができると信じています。</a:t>
            </a:r>
            <a:br>
              <a:rPr lang="ja-JP" altLang="en-US" dirty="0"/>
            </a:br>
            <a:r>
              <a:rPr lang="ja-JP" altLang="en-US" dirty="0"/>
              <a:t/>
            </a:r>
            <a:br>
              <a:rPr lang="ja-JP" altLang="en-US" dirty="0"/>
            </a:b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a:t>
            </a:fld>
            <a:endParaRPr lang="en-US"/>
          </a:p>
        </p:txBody>
      </p:sp>
    </p:spTree>
    <p:extLst>
      <p:ext uri="{BB962C8B-B14F-4D97-AF65-F5344CB8AC3E}">
        <p14:creationId xmlns:p14="http://schemas.microsoft.com/office/powerpoint/2010/main" val="1827983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Step 2</a:t>
            </a:r>
          </a:p>
        </p:txBody>
      </p:sp>
      <p:sp>
        <p:nvSpPr>
          <p:cNvPr id="3" name="Content Placeholder 2"/>
          <p:cNvSpPr>
            <a:spLocks noGrp="1"/>
          </p:cNvSpPr>
          <p:nvPr>
            <p:ph idx="1"/>
          </p:nvPr>
        </p:nvSpPr>
        <p:spPr/>
        <p:txBody>
          <a:bodyPr>
            <a:normAutofit fontScale="92500"/>
          </a:bodyPr>
          <a:lstStyle/>
          <a:p>
            <a:r>
              <a:rPr lang="en-US" dirty="0"/>
              <a:t>Trust that Jesus can actually heal you</a:t>
            </a:r>
          </a:p>
          <a:p>
            <a:r>
              <a:rPr lang="en-US" dirty="0"/>
              <a:t>If you really want to be healed, but don’t trust Jesus completely, ask God’s Holy Spirit for help</a:t>
            </a:r>
          </a:p>
          <a:p>
            <a:r>
              <a:rPr lang="en-US" dirty="0"/>
              <a:t>One time when Jesus was on Earth, a man brought his son with symptoms of epilepsy for healing. This account tells what happened when the boy's father did not have complete trust...</a:t>
            </a:r>
          </a:p>
          <a:p>
            <a:endParaRPr lang="en-US" dirty="0"/>
          </a:p>
        </p:txBody>
      </p:sp>
      <p:sp>
        <p:nvSpPr>
          <p:cNvPr id="4" name="Text Placeholder 3"/>
          <p:cNvSpPr>
            <a:spLocks noGrp="1"/>
          </p:cNvSpPr>
          <p:nvPr>
            <p:ph type="body" sz="quarter" idx="13"/>
          </p:nvPr>
        </p:nvSpPr>
        <p:spPr>
          <a:xfrm>
            <a:off x="10605154" y="365126"/>
            <a:ext cx="748645" cy="5811838"/>
          </a:xfrm>
        </p:spPr>
        <p:txBody>
          <a:bodyPr/>
          <a:lstStyle/>
          <a:p>
            <a:r>
              <a:rPr lang="ja-JP" altLang="en-US" dirty="0"/>
              <a:t>治癒第</a:t>
            </a:r>
            <a:r>
              <a:rPr lang="en-US" altLang="ja-JP" dirty="0"/>
              <a:t>2</a:t>
            </a:r>
            <a:endParaRPr lang="en-US" dirty="0"/>
          </a:p>
        </p:txBody>
      </p:sp>
      <p:sp>
        <p:nvSpPr>
          <p:cNvPr id="5" name="Text Placeholder 4"/>
          <p:cNvSpPr>
            <a:spLocks noGrp="1"/>
          </p:cNvSpPr>
          <p:nvPr>
            <p:ph type="body" sz="quarter" idx="14"/>
          </p:nvPr>
        </p:nvSpPr>
        <p:spPr>
          <a:xfrm>
            <a:off x="6096000" y="365125"/>
            <a:ext cx="4433740" cy="5811838"/>
          </a:xfrm>
        </p:spPr>
        <p:txBody>
          <a:bodyPr>
            <a:normAutofit fontScale="70000" lnSpcReduction="20000"/>
          </a:bodyPr>
          <a:lstStyle/>
          <a:p>
            <a:pPr>
              <a:lnSpc>
                <a:spcPct val="120000"/>
              </a:lnSpc>
            </a:pPr>
            <a:r>
              <a:rPr lang="ja-JP" altLang="en-US" dirty="0"/>
              <a:t>イエス様が実際にあなたを癒すことができると信じて</a:t>
            </a:r>
            <a:br>
              <a:rPr lang="ja-JP" altLang="en-US" dirty="0"/>
            </a:br>
            <a:endParaRPr lang="en-US" altLang="ja-JP" dirty="0"/>
          </a:p>
          <a:p>
            <a:pPr>
              <a:lnSpc>
                <a:spcPct val="120000"/>
              </a:lnSpc>
            </a:pPr>
            <a:r>
              <a:rPr lang="ja-JP" altLang="en-US" dirty="0"/>
              <a:t>あなたが本当に癒されたいが、イエスを完全に信じないなら、聖霊に助けを求める</a:t>
            </a:r>
            <a:br>
              <a:rPr lang="ja-JP" altLang="en-US" dirty="0"/>
            </a:br>
            <a:endParaRPr lang="en-US" altLang="ja-JP" dirty="0"/>
          </a:p>
          <a:p>
            <a:pPr>
              <a:lnSpc>
                <a:spcPct val="120000"/>
              </a:lnSpc>
            </a:pPr>
            <a:r>
              <a:rPr lang="ja-JP" altLang="en-US" dirty="0"/>
              <a:t>イエスが地上にいたときのある時に、男は息子を癒しのためにてんかんの症状に冒しました。 この勘定は、その少年の父親が完全な信頼を得ていないときに何が起こったかを示しています。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30</a:t>
            </a:fld>
            <a:endParaRPr lang="en-US"/>
          </a:p>
        </p:txBody>
      </p:sp>
    </p:spTree>
    <p:extLst>
      <p:ext uri="{BB962C8B-B14F-4D97-AF65-F5344CB8AC3E}">
        <p14:creationId xmlns:p14="http://schemas.microsoft.com/office/powerpoint/2010/main" val="1803285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0045699" y="365126"/>
            <a:ext cx="1737805" cy="5811838"/>
          </a:xfrm>
        </p:spPr>
        <p:txBody>
          <a:bodyPr>
            <a:normAutofit/>
          </a:bodyPr>
          <a:lstStyle/>
          <a:p>
            <a:r>
              <a:rPr lang="ja-JP" altLang="en-US" dirty="0"/>
              <a:t>イエスは、父がイエスを完全に信頼していない少年を癒します。</a:t>
            </a:r>
            <a:endParaRPr lang="en-US" dirty="0"/>
          </a:p>
        </p:txBody>
      </p:sp>
      <p:sp>
        <p:nvSpPr>
          <p:cNvPr id="5" name="Text Placeholder 4"/>
          <p:cNvSpPr>
            <a:spLocks noGrp="1"/>
          </p:cNvSpPr>
          <p:nvPr>
            <p:ph type="body" sz="quarter" idx="14"/>
          </p:nvPr>
        </p:nvSpPr>
        <p:spPr>
          <a:xfrm>
            <a:off x="904974" y="362607"/>
            <a:ext cx="9064036" cy="5811838"/>
          </a:xfrm>
        </p:spPr>
        <p:txBody>
          <a:bodyPr>
            <a:normAutofit fontScale="62500" lnSpcReduction="20000"/>
          </a:bodyPr>
          <a:lstStyle/>
          <a:p>
            <a:pPr marL="0" indent="0">
              <a:lnSpc>
                <a:spcPct val="120000"/>
              </a:lnSpc>
              <a:buNone/>
            </a:pPr>
            <a:r>
              <a:rPr lang="ja-JP" altLang="en-US" dirty="0"/>
              <a:t>さっそく少年が連れて来られました。ところが、イエスを見るなり悪霊が彼をひどくひきつけさせたので、彼はばったり倒れ、あわを吹いて転げ回りました。</a:t>
            </a:r>
          </a:p>
          <a:p>
            <a:pPr marL="0" indent="0">
              <a:lnSpc>
                <a:spcPct val="120000"/>
              </a:lnSpc>
              <a:buNone/>
            </a:pPr>
            <a:r>
              <a:rPr lang="ja-JP" altLang="en-US" dirty="0"/>
              <a:t> イエスは父親にお尋ねになりました。「いつからこのようになったのですか。」「それが、小さい時分からなのです。 悪霊はこの子を殺そうと、何度も火の中、水の中に倒したのです。先生、お願いです。もしおできになるなら、何とかして助けてください。」</a:t>
            </a:r>
          </a:p>
          <a:p>
            <a:pPr marL="0" indent="0">
              <a:lnSpc>
                <a:spcPct val="120000"/>
              </a:lnSpc>
              <a:buNone/>
            </a:pPr>
            <a:r>
              <a:rPr lang="ja-JP" altLang="en-US" dirty="0"/>
              <a:t> 「もしできるなら、と言うのですか。あなたが信じるなら、どんなことでもできるのです。」</a:t>
            </a:r>
          </a:p>
          <a:p>
            <a:pPr marL="0" indent="0">
              <a:lnSpc>
                <a:spcPct val="120000"/>
              </a:lnSpc>
              <a:buNone/>
            </a:pPr>
            <a:r>
              <a:rPr lang="ja-JP" altLang="en-US" dirty="0"/>
              <a:t> 「信じます、信じますとも！　ああ、どうか不信仰な私をお助けください。」</a:t>
            </a:r>
          </a:p>
          <a:p>
            <a:pPr marL="0" indent="0">
              <a:lnSpc>
                <a:spcPct val="120000"/>
              </a:lnSpc>
              <a:buNone/>
            </a:pPr>
            <a:r>
              <a:rPr lang="en-US" altLang="ja-JP" baseline="30000" dirty="0"/>
              <a:t> </a:t>
            </a:r>
            <a:r>
              <a:rPr lang="ja-JP" altLang="en-US" dirty="0"/>
              <a:t>人だかりがだんだん大きくなるのを見て、イエスは悪霊をしかりつけました。「聞くことも言うこともできなくさせる霊よ。さあ、この子から出て行きなさい。二度と戻って来てはいけない。」</a:t>
            </a:r>
          </a:p>
          <a:p>
            <a:pPr marL="0" indent="0">
              <a:lnSpc>
                <a:spcPct val="120000"/>
              </a:lnSpc>
              <a:buNone/>
            </a:pPr>
            <a:r>
              <a:rPr lang="en-US" altLang="ja-JP" baseline="30000" dirty="0"/>
              <a:t> </a:t>
            </a:r>
            <a:r>
              <a:rPr lang="ja-JP" altLang="en-US" dirty="0"/>
              <a:t>すると悪霊は大声をあげ、もう一度、少年を激しくひきつけさせて出て行きました。少年はぐったりとなり、まるで死んだように動きません。人々はざわつき始めました。「おい、死んでしまったぞ」というささやきも聞こえます。</a:t>
            </a:r>
            <a:endParaRPr lang="en-US" altLang="ja-JP" dirty="0"/>
          </a:p>
          <a:p>
            <a:pPr marL="0" indent="0">
              <a:lnSpc>
                <a:spcPct val="120000"/>
              </a:lnSpc>
              <a:buNone/>
            </a:pPr>
            <a:r>
              <a:rPr lang="en-US" altLang="ja-JP" baseline="30000" dirty="0"/>
              <a:t> </a:t>
            </a:r>
            <a:r>
              <a:rPr lang="ja-JP" altLang="en-US" dirty="0"/>
              <a:t>ところが、イエスが少年の手を取って起こされると、彼はぱっと立ち上がり、すっかり元気になりました。 </a:t>
            </a:r>
          </a:p>
        </p:txBody>
      </p:sp>
      <p:sp>
        <p:nvSpPr>
          <p:cNvPr id="2" name="Date Placeholder 1"/>
          <p:cNvSpPr>
            <a:spLocks noGrp="1"/>
          </p:cNvSpPr>
          <p:nvPr>
            <p:ph type="dt" sz="half" idx="10"/>
          </p:nvPr>
        </p:nvSpPr>
        <p:spPr/>
        <p:txBody>
          <a:bodyPr/>
          <a:lstStyle/>
          <a:p>
            <a:r>
              <a:rPr lang="en-US" smtClean="0"/>
              <a:t>2019-02-03</a:t>
            </a:r>
            <a:endParaRPr lang="en-US"/>
          </a:p>
        </p:txBody>
      </p:sp>
      <p:sp>
        <p:nvSpPr>
          <p:cNvPr id="3" name="Footer Placeholder 2"/>
          <p:cNvSpPr>
            <a:spLocks noGrp="1"/>
          </p:cNvSpPr>
          <p:nvPr>
            <p:ph type="ftr" sz="quarter" idx="11"/>
          </p:nvPr>
        </p:nvSpPr>
        <p:spPr/>
        <p:txBody>
          <a:bodyPr/>
          <a:lstStyle/>
          <a:p>
            <a:r>
              <a:rPr lang="en-US" smtClean="0"/>
              <a:t>Healing with Jesus draft 3</a:t>
            </a:r>
            <a:endParaRPr lang="en-US"/>
          </a:p>
        </p:txBody>
      </p:sp>
      <p:sp>
        <p:nvSpPr>
          <p:cNvPr id="6" name="Slide Number Placeholder 5"/>
          <p:cNvSpPr>
            <a:spLocks noGrp="1"/>
          </p:cNvSpPr>
          <p:nvPr>
            <p:ph type="sldNum" sz="quarter" idx="12"/>
          </p:nvPr>
        </p:nvSpPr>
        <p:spPr/>
        <p:txBody>
          <a:bodyPr/>
          <a:lstStyle/>
          <a:p>
            <a:fld id="{3556F4F0-3037-4A81-BA35-00CAC89F4278}" type="slidenum">
              <a:rPr lang="en-US" smtClean="0"/>
              <a:t>31</a:t>
            </a:fld>
            <a:endParaRPr lang="en-US"/>
          </a:p>
        </p:txBody>
      </p:sp>
    </p:spTree>
    <p:extLst>
      <p:ext uri="{BB962C8B-B14F-4D97-AF65-F5344CB8AC3E}">
        <p14:creationId xmlns:p14="http://schemas.microsoft.com/office/powerpoint/2010/main" val="2820888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have to be Christian?</a:t>
            </a:r>
          </a:p>
        </p:txBody>
      </p:sp>
      <p:sp>
        <p:nvSpPr>
          <p:cNvPr id="3" name="Content Placeholder 2"/>
          <p:cNvSpPr>
            <a:spLocks noGrp="1"/>
          </p:cNvSpPr>
          <p:nvPr>
            <p:ph idx="1"/>
          </p:nvPr>
        </p:nvSpPr>
        <p:spPr/>
        <p:txBody>
          <a:bodyPr>
            <a:normAutofit lnSpcReduction="10000"/>
          </a:bodyPr>
          <a:lstStyle/>
          <a:p>
            <a:r>
              <a:rPr lang="en-US" dirty="0"/>
              <a:t>Jesus healed people without asking them to become his students</a:t>
            </a:r>
          </a:p>
          <a:p>
            <a:r>
              <a:rPr lang="en-US" dirty="0"/>
              <a:t>In ancient times, Christians brought Jesus’s healing to many people who were not part of any Christian group</a:t>
            </a:r>
          </a:p>
          <a:p>
            <a:r>
              <a:rPr lang="en-US" dirty="0"/>
              <a:t>What is necessary is </a:t>
            </a:r>
            <a:r>
              <a:rPr lang="en-US" dirty="0">
                <a:solidFill>
                  <a:srgbClr val="FF0000"/>
                </a:solidFill>
              </a:rPr>
              <a:t>trust</a:t>
            </a:r>
            <a:r>
              <a:rPr lang="en-US" dirty="0"/>
              <a:t> that Jesus: </a:t>
            </a:r>
          </a:p>
          <a:p>
            <a:pPr lvl="1"/>
            <a:r>
              <a:rPr lang="en-US" dirty="0"/>
              <a:t>wants to heal you</a:t>
            </a:r>
          </a:p>
          <a:p>
            <a:pPr lvl="1"/>
            <a:r>
              <a:rPr lang="en-US" dirty="0"/>
              <a:t>is powerful enough to heal you</a:t>
            </a:r>
          </a:p>
          <a:p>
            <a:endParaRPr lang="en-US" dirty="0"/>
          </a:p>
        </p:txBody>
      </p:sp>
      <p:sp>
        <p:nvSpPr>
          <p:cNvPr id="4" name="Text Placeholder 3"/>
          <p:cNvSpPr>
            <a:spLocks noGrp="1"/>
          </p:cNvSpPr>
          <p:nvPr>
            <p:ph type="body" sz="quarter" idx="13"/>
          </p:nvPr>
        </p:nvSpPr>
        <p:spPr/>
        <p:txBody>
          <a:bodyPr>
            <a:normAutofit fontScale="92500"/>
          </a:bodyPr>
          <a:lstStyle/>
          <a:p>
            <a:r>
              <a:rPr lang="ja-JP" altLang="en-US" dirty="0"/>
              <a:t>あなたはキリスト教徒でなければなりませんか？</a:t>
            </a:r>
            <a:endParaRPr lang="en-US" dirty="0"/>
          </a:p>
        </p:txBody>
      </p:sp>
      <p:sp>
        <p:nvSpPr>
          <p:cNvPr id="5" name="Text Placeholder 4"/>
          <p:cNvSpPr>
            <a:spLocks noGrp="1"/>
          </p:cNvSpPr>
          <p:nvPr>
            <p:ph type="body" sz="quarter" idx="14"/>
          </p:nvPr>
        </p:nvSpPr>
        <p:spPr/>
        <p:txBody>
          <a:bodyPr>
            <a:normAutofit fontScale="70000" lnSpcReduction="20000"/>
          </a:bodyPr>
          <a:lstStyle/>
          <a:p>
            <a:r>
              <a:rPr lang="ja-JP" altLang="en-US" dirty="0"/>
              <a:t>イエス様は「まず、私の生徒になって」と言わずに人を癒します。</a:t>
            </a:r>
            <a:br>
              <a:rPr lang="ja-JP" altLang="en-US" dirty="0"/>
            </a:br>
            <a:endParaRPr lang="en-US" altLang="ja-JP" dirty="0"/>
          </a:p>
          <a:p>
            <a:r>
              <a:rPr lang="ja-JP" altLang="en-US" dirty="0"/>
              <a:t>古代において、クリスチャンはクリスチャングループのメンバーではなかった多くの人々にイエスの癒しをもたらしました</a:t>
            </a:r>
            <a:br>
              <a:rPr lang="ja-JP" altLang="en-US" dirty="0"/>
            </a:br>
            <a:endParaRPr lang="en-US" altLang="ja-JP" dirty="0"/>
          </a:p>
          <a:p>
            <a:r>
              <a:rPr lang="ja-JP" altLang="en-US" dirty="0"/>
              <a:t>必要なのは、イエスが願望と力を持っていると信じることだけです。</a:t>
            </a:r>
          </a:p>
          <a:p>
            <a:pPr lvl="1"/>
            <a:r>
              <a:rPr lang="ja-JP" altLang="en-US" dirty="0"/>
              <a:t>イエスはあなたを癒したいのです</a:t>
            </a:r>
          </a:p>
          <a:p>
            <a:pPr lvl="1"/>
            <a:r>
              <a:rPr lang="ja-JP" altLang="en-US" dirty="0"/>
              <a:t>イエスはあなたを癒すのに十分なほど強力です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32</a:t>
            </a:fld>
            <a:endParaRPr lang="en-US"/>
          </a:p>
        </p:txBody>
      </p:sp>
    </p:spTree>
    <p:extLst>
      <p:ext uri="{BB962C8B-B14F-4D97-AF65-F5344CB8AC3E}">
        <p14:creationId xmlns:p14="http://schemas.microsoft.com/office/powerpoint/2010/main" val="3755995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Step 3a</a:t>
            </a:r>
          </a:p>
        </p:txBody>
      </p:sp>
      <p:sp>
        <p:nvSpPr>
          <p:cNvPr id="3" name="Content Placeholder 2"/>
          <p:cNvSpPr>
            <a:spLocks noGrp="1"/>
          </p:cNvSpPr>
          <p:nvPr>
            <p:ph idx="1"/>
          </p:nvPr>
        </p:nvSpPr>
        <p:spPr/>
        <p:txBody>
          <a:bodyPr>
            <a:normAutofit/>
          </a:bodyPr>
          <a:lstStyle/>
          <a:p>
            <a:pPr marL="0" indent="0">
              <a:buNone/>
            </a:pPr>
            <a:r>
              <a:rPr lang="en-US" dirty="0" smtClean="0"/>
              <a:t>We must forgive people </a:t>
            </a:r>
            <a:r>
              <a:rPr lang="en-US" dirty="0"/>
              <a:t>who have hurt us</a:t>
            </a:r>
          </a:p>
          <a:p>
            <a:r>
              <a:rPr lang="en-US" dirty="0"/>
              <a:t>The purpose is to cleanse your soul</a:t>
            </a:r>
          </a:p>
          <a:p>
            <a:r>
              <a:rPr lang="en-US" dirty="0"/>
              <a:t>Anger in your soul is poison</a:t>
            </a:r>
          </a:p>
          <a:p>
            <a:r>
              <a:rPr lang="en-US" dirty="0"/>
              <a:t>Anger will cause sickness, prevent healing</a:t>
            </a:r>
          </a:p>
          <a:p>
            <a:r>
              <a:rPr lang="en-US" dirty="0"/>
              <a:t>Demons will use your anger to make you weaker</a:t>
            </a:r>
          </a:p>
        </p:txBody>
      </p:sp>
      <p:sp>
        <p:nvSpPr>
          <p:cNvPr id="4" name="Text Placeholder 3"/>
          <p:cNvSpPr>
            <a:spLocks noGrp="1"/>
          </p:cNvSpPr>
          <p:nvPr>
            <p:ph type="body" sz="quarter" idx="13"/>
          </p:nvPr>
        </p:nvSpPr>
        <p:spPr>
          <a:xfrm>
            <a:off x="10801350" y="365125"/>
            <a:ext cx="712470" cy="5811838"/>
          </a:xfrm>
        </p:spPr>
        <p:txBody>
          <a:bodyPr>
            <a:normAutofit lnSpcReduction="10000"/>
          </a:bodyPr>
          <a:lstStyle/>
          <a:p>
            <a:r>
              <a:rPr lang="ja-JP" altLang="en-US" dirty="0"/>
              <a:t>治癒第</a:t>
            </a:r>
            <a:r>
              <a:rPr lang="en-US" altLang="ja-JP" dirty="0"/>
              <a:t>3a</a:t>
            </a:r>
            <a:endParaRPr lang="en-US" dirty="0"/>
          </a:p>
        </p:txBody>
      </p:sp>
      <p:sp>
        <p:nvSpPr>
          <p:cNvPr id="5" name="Text Placeholder 4"/>
          <p:cNvSpPr>
            <a:spLocks noGrp="1"/>
          </p:cNvSpPr>
          <p:nvPr>
            <p:ph type="body" sz="quarter" idx="14"/>
          </p:nvPr>
        </p:nvSpPr>
        <p:spPr>
          <a:xfrm>
            <a:off x="6096000" y="365125"/>
            <a:ext cx="4705350" cy="5811838"/>
          </a:xfrm>
        </p:spPr>
        <p:txBody>
          <a:bodyPr>
            <a:normAutofit fontScale="85000" lnSpcReduction="20000"/>
          </a:bodyPr>
          <a:lstStyle/>
          <a:p>
            <a:pPr marL="0" indent="0">
              <a:buNone/>
            </a:pPr>
            <a:r>
              <a:rPr lang="ja-JP" altLang="en-US" dirty="0"/>
              <a:t>私たちを傷つけている人たちを許すことが必要です</a:t>
            </a:r>
            <a:br>
              <a:rPr lang="ja-JP" altLang="en-US" dirty="0"/>
            </a:br>
            <a:endParaRPr lang="en-US" altLang="ja-JP" dirty="0"/>
          </a:p>
          <a:p>
            <a:r>
              <a:rPr lang="ja-JP" altLang="en-US" dirty="0"/>
              <a:t>目的はあなたの魂を浄化することです</a:t>
            </a:r>
            <a:br>
              <a:rPr lang="ja-JP" altLang="en-US" dirty="0"/>
            </a:br>
            <a:endParaRPr lang="en-US" altLang="ja-JP" dirty="0"/>
          </a:p>
          <a:p>
            <a:r>
              <a:rPr lang="ja-JP" altLang="en-US" dirty="0"/>
              <a:t>あなたの魂の怒りは毒です</a:t>
            </a:r>
            <a:br>
              <a:rPr lang="ja-JP" altLang="en-US" dirty="0"/>
            </a:br>
            <a:endParaRPr lang="en-US" altLang="ja-JP" dirty="0"/>
          </a:p>
          <a:p>
            <a:r>
              <a:rPr lang="ja-JP" altLang="en-US" dirty="0"/>
              <a:t>怒りは病気を引き起こし、治癒を妨げる</a:t>
            </a:r>
            <a:br>
              <a:rPr lang="ja-JP" altLang="en-US" dirty="0"/>
            </a:br>
            <a:endParaRPr lang="en-US" altLang="ja-JP" dirty="0"/>
          </a:p>
          <a:p>
            <a:r>
              <a:rPr lang="ja-JP" altLang="en-US" dirty="0"/>
              <a:t>悪魔はあなたを弱くするためにあなたの怒りを使用します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33</a:t>
            </a:fld>
            <a:endParaRPr lang="en-US"/>
          </a:p>
        </p:txBody>
      </p:sp>
    </p:spTree>
    <p:extLst>
      <p:ext uri="{BB962C8B-B14F-4D97-AF65-F5344CB8AC3E}">
        <p14:creationId xmlns:p14="http://schemas.microsoft.com/office/powerpoint/2010/main" val="3183329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Step 3b</a:t>
            </a:r>
          </a:p>
        </p:txBody>
      </p:sp>
      <p:sp>
        <p:nvSpPr>
          <p:cNvPr id="3" name="Content Placeholder 2"/>
          <p:cNvSpPr>
            <a:spLocks noGrp="1"/>
          </p:cNvSpPr>
          <p:nvPr>
            <p:ph idx="1"/>
          </p:nvPr>
        </p:nvSpPr>
        <p:spPr>
          <a:xfrm>
            <a:off x="838200" y="1337310"/>
            <a:ext cx="5257800" cy="4839653"/>
          </a:xfrm>
        </p:spPr>
        <p:txBody>
          <a:bodyPr>
            <a:normAutofit lnSpcReduction="10000"/>
          </a:bodyPr>
          <a:lstStyle/>
          <a:p>
            <a:pPr marL="0" indent="0">
              <a:buNone/>
            </a:pPr>
            <a:r>
              <a:rPr lang="en-US" dirty="0"/>
              <a:t>Many people have hurt you during your life. Please forgive each one for the harm they have done to you. For example,</a:t>
            </a:r>
          </a:p>
          <a:p>
            <a:r>
              <a:rPr lang="en-US" dirty="0"/>
              <a:t>father and mother</a:t>
            </a:r>
          </a:p>
          <a:p>
            <a:r>
              <a:rPr lang="en-US" dirty="0"/>
              <a:t>sister(s) and brother(s)</a:t>
            </a:r>
          </a:p>
          <a:p>
            <a:r>
              <a:rPr lang="en-US" dirty="0"/>
              <a:t>grandmother and grandfather</a:t>
            </a:r>
          </a:p>
          <a:p>
            <a:r>
              <a:rPr lang="en-US" dirty="0"/>
              <a:t>school friends, bullies, teachers</a:t>
            </a:r>
          </a:p>
          <a:p>
            <a:r>
              <a:rPr lang="en-US" dirty="0"/>
              <a:t>romantic friends</a:t>
            </a:r>
          </a:p>
          <a:p>
            <a:r>
              <a:rPr lang="en-US" dirty="0"/>
              <a:t>spouse, former spouse</a:t>
            </a:r>
          </a:p>
          <a:p>
            <a:r>
              <a:rPr lang="en-US" dirty="0"/>
              <a:t>children (if you have any)</a:t>
            </a:r>
          </a:p>
          <a:p>
            <a:endParaRPr lang="en-US" dirty="0"/>
          </a:p>
        </p:txBody>
      </p:sp>
      <p:sp>
        <p:nvSpPr>
          <p:cNvPr id="4" name="Text Placeholder 3"/>
          <p:cNvSpPr>
            <a:spLocks noGrp="1"/>
          </p:cNvSpPr>
          <p:nvPr>
            <p:ph type="body" sz="quarter" idx="13"/>
          </p:nvPr>
        </p:nvSpPr>
        <p:spPr>
          <a:xfrm>
            <a:off x="11008995" y="365125"/>
            <a:ext cx="689610" cy="5811838"/>
          </a:xfrm>
        </p:spPr>
        <p:txBody>
          <a:bodyPr>
            <a:normAutofit lnSpcReduction="10000"/>
          </a:bodyPr>
          <a:lstStyle/>
          <a:p>
            <a:r>
              <a:rPr lang="ja-JP" altLang="en-US" dirty="0"/>
              <a:t>治癒第</a:t>
            </a:r>
            <a:r>
              <a:rPr lang="en-US" altLang="ja-JP" dirty="0"/>
              <a:t>3b</a:t>
            </a:r>
            <a:endParaRPr lang="en-US" dirty="0"/>
          </a:p>
        </p:txBody>
      </p:sp>
      <p:sp>
        <p:nvSpPr>
          <p:cNvPr id="5" name="Text Placeholder 4"/>
          <p:cNvSpPr>
            <a:spLocks noGrp="1"/>
          </p:cNvSpPr>
          <p:nvPr>
            <p:ph type="body" sz="quarter" idx="14"/>
          </p:nvPr>
        </p:nvSpPr>
        <p:spPr>
          <a:xfrm>
            <a:off x="6096000" y="365125"/>
            <a:ext cx="4912995" cy="5811838"/>
          </a:xfrm>
        </p:spPr>
        <p:txBody>
          <a:bodyPr>
            <a:normAutofit fontScale="85000" lnSpcReduction="20000"/>
          </a:bodyPr>
          <a:lstStyle/>
          <a:p>
            <a:pPr marL="0" indent="0">
              <a:buNone/>
            </a:pPr>
            <a:r>
              <a:rPr lang="ja-JP" altLang="en-US" dirty="0"/>
              <a:t>多くの人があなたの人生であなたを傷つけています。 あなたを傷つけた一人一人を許してください。 例え</a:t>
            </a:r>
            <a:r>
              <a:rPr lang="ja-JP" altLang="en-US" dirty="0" smtClean="0"/>
              <a:t>ば、</a:t>
            </a:r>
            <a:r>
              <a:rPr lang="ja-JP" altLang="en-US" dirty="0"/>
              <a:t/>
            </a:r>
            <a:br>
              <a:rPr lang="ja-JP" altLang="en-US" dirty="0"/>
            </a:br>
            <a:endParaRPr lang="en-US" altLang="ja-JP" dirty="0"/>
          </a:p>
          <a:p>
            <a:r>
              <a:rPr lang="ja-JP" altLang="en-US" dirty="0"/>
              <a:t>父と母</a:t>
            </a:r>
            <a:endParaRPr lang="en-US" altLang="ja-JP" dirty="0"/>
          </a:p>
          <a:p>
            <a:r>
              <a:rPr lang="ja-JP" altLang="en-US" dirty="0"/>
              <a:t>姉妹と兄弟</a:t>
            </a:r>
            <a:endParaRPr lang="en-US" altLang="ja-JP" dirty="0"/>
          </a:p>
          <a:p>
            <a:r>
              <a:rPr lang="ja-JP" altLang="en-US" dirty="0"/>
              <a:t>祖母と祖父</a:t>
            </a:r>
            <a:endParaRPr lang="en-US" altLang="ja-JP" dirty="0"/>
          </a:p>
          <a:p>
            <a:r>
              <a:rPr lang="ja-JP" altLang="en-US" dirty="0"/>
              <a:t>学校の友達、いじめ、教師</a:t>
            </a:r>
            <a:endParaRPr lang="en-US" altLang="ja-JP" dirty="0"/>
          </a:p>
          <a:p>
            <a:r>
              <a:rPr lang="ja-JP" altLang="en-US" dirty="0"/>
              <a:t>ロマンチックな友達</a:t>
            </a:r>
            <a:endParaRPr lang="en-US" altLang="ja-JP" dirty="0"/>
          </a:p>
          <a:p>
            <a:r>
              <a:rPr lang="ja-JP" altLang="en-US" dirty="0"/>
              <a:t>配偶者、元配偶者</a:t>
            </a:r>
            <a:endParaRPr lang="en-US" altLang="ja-JP" dirty="0"/>
          </a:p>
          <a:p>
            <a:r>
              <a:rPr lang="ja-JP" altLang="en-US" dirty="0"/>
              <a:t>子供たち（もしあれば）</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34</a:t>
            </a:fld>
            <a:endParaRPr lang="en-US"/>
          </a:p>
        </p:txBody>
      </p:sp>
    </p:spTree>
    <p:extLst>
      <p:ext uri="{BB962C8B-B14F-4D97-AF65-F5344CB8AC3E}">
        <p14:creationId xmlns:p14="http://schemas.microsoft.com/office/powerpoint/2010/main" val="2560320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Step 3c</a:t>
            </a:r>
          </a:p>
        </p:txBody>
      </p:sp>
      <p:sp>
        <p:nvSpPr>
          <p:cNvPr id="3" name="Content Placeholder 2"/>
          <p:cNvSpPr>
            <a:spLocks noGrp="1"/>
          </p:cNvSpPr>
          <p:nvPr>
            <p:ph idx="1"/>
          </p:nvPr>
        </p:nvSpPr>
        <p:spPr/>
        <p:txBody>
          <a:bodyPr>
            <a:normAutofit lnSpcReduction="10000"/>
          </a:bodyPr>
          <a:lstStyle/>
          <a:p>
            <a:r>
              <a:rPr lang="en-US" dirty="0"/>
              <a:t>Forgiving someone in your heart is serious. It is not saying, “It’s OK”, because what they have done is NOT OK.</a:t>
            </a:r>
          </a:p>
          <a:p>
            <a:r>
              <a:rPr lang="en-US" dirty="0"/>
              <a:t>You can say a simple prayer for each person:</a:t>
            </a:r>
            <a:br>
              <a:rPr lang="en-US" dirty="0"/>
            </a:br>
            <a:r>
              <a:rPr lang="en-US" dirty="0">
                <a:solidFill>
                  <a:schemeClr val="accent6">
                    <a:lumMod val="75000"/>
                  </a:schemeClr>
                </a:solidFill>
              </a:rPr>
              <a:t>“In the name of Jesus, I forgive [person’s name]...”</a:t>
            </a:r>
            <a:r>
              <a:rPr lang="en-US" dirty="0"/>
              <a:t>. </a:t>
            </a:r>
          </a:p>
          <a:p>
            <a:r>
              <a:rPr lang="en-US" dirty="0"/>
              <a:t>If a person did especially bad things, mention what they did as well: “</a:t>
            </a:r>
            <a:r>
              <a:rPr lang="en-US" dirty="0">
                <a:solidFill>
                  <a:schemeClr val="accent6">
                    <a:lumMod val="75000"/>
                  </a:schemeClr>
                </a:solidFill>
              </a:rPr>
              <a:t>...for doing [X]</a:t>
            </a:r>
            <a:r>
              <a:rPr lang="en-US" dirty="0"/>
              <a:t>”</a:t>
            </a:r>
          </a:p>
        </p:txBody>
      </p:sp>
      <p:sp>
        <p:nvSpPr>
          <p:cNvPr id="4" name="Text Placeholder 3"/>
          <p:cNvSpPr>
            <a:spLocks noGrp="1"/>
          </p:cNvSpPr>
          <p:nvPr>
            <p:ph type="body" sz="quarter" idx="13"/>
          </p:nvPr>
        </p:nvSpPr>
        <p:spPr>
          <a:xfrm>
            <a:off x="10675620" y="365126"/>
            <a:ext cx="678180" cy="5811838"/>
          </a:xfrm>
        </p:spPr>
        <p:txBody>
          <a:bodyPr>
            <a:normAutofit lnSpcReduction="10000"/>
          </a:bodyPr>
          <a:lstStyle/>
          <a:p>
            <a:r>
              <a:rPr lang="ja-JP" altLang="en-US" dirty="0"/>
              <a:t>治癒第</a:t>
            </a:r>
            <a:r>
              <a:rPr lang="en-US" altLang="ja-JP" dirty="0"/>
              <a:t>3c</a:t>
            </a:r>
            <a:endParaRPr lang="en-US" dirty="0"/>
          </a:p>
        </p:txBody>
      </p:sp>
      <p:sp>
        <p:nvSpPr>
          <p:cNvPr id="5" name="Text Placeholder 4"/>
          <p:cNvSpPr>
            <a:spLocks noGrp="1"/>
          </p:cNvSpPr>
          <p:nvPr>
            <p:ph type="body" sz="quarter" idx="14"/>
          </p:nvPr>
        </p:nvSpPr>
        <p:spPr>
          <a:xfrm>
            <a:off x="6096000" y="365125"/>
            <a:ext cx="4499610" cy="5811838"/>
          </a:xfrm>
        </p:spPr>
        <p:txBody>
          <a:bodyPr>
            <a:normAutofit fontScale="77500" lnSpcReduction="20000"/>
          </a:bodyPr>
          <a:lstStyle/>
          <a:p>
            <a:r>
              <a:rPr lang="ja-JP" altLang="en-US" dirty="0"/>
              <a:t>あなたの魂の中で誰かを許すことは深刻です。 彼らがしたことは</a:t>
            </a:r>
            <a:r>
              <a:rPr lang="en-US" altLang="ja-JP" dirty="0"/>
              <a:t>OK</a:t>
            </a:r>
            <a:r>
              <a:rPr lang="ja-JP" altLang="en-US" dirty="0"/>
              <a:t>ではないので、「</a:t>
            </a:r>
            <a:r>
              <a:rPr lang="en-US" altLang="ja-JP" dirty="0"/>
              <a:t>OK</a:t>
            </a:r>
            <a:r>
              <a:rPr lang="ja-JP" altLang="en-US" dirty="0"/>
              <a:t>です」と言っているわけではありません。</a:t>
            </a:r>
            <a:br>
              <a:rPr lang="ja-JP" altLang="en-US" dirty="0"/>
            </a:br>
            <a:endParaRPr lang="en-US" altLang="ja-JP" dirty="0"/>
          </a:p>
          <a:p>
            <a:r>
              <a:rPr lang="ja-JP" altLang="en-US" dirty="0"/>
              <a:t>一人一人のために簡単な祈りをすることができます。</a:t>
            </a:r>
            <a:r>
              <a:rPr lang="ja-JP" altLang="en-US" dirty="0">
                <a:solidFill>
                  <a:schemeClr val="accent6">
                    <a:lumMod val="75000"/>
                  </a:schemeClr>
                </a:solidFill>
              </a:rPr>
              <a:t>「イエスの名によって、わたしは許します</a:t>
            </a:r>
            <a:r>
              <a:rPr lang="en-US" altLang="ja-JP" dirty="0">
                <a:solidFill>
                  <a:schemeClr val="accent6">
                    <a:lumMod val="75000"/>
                  </a:schemeClr>
                </a:solidFill>
              </a:rPr>
              <a:t>... </a:t>
            </a:r>
            <a:r>
              <a:rPr lang="ja-JP" altLang="en-US" dirty="0">
                <a:solidFill>
                  <a:schemeClr val="accent6">
                    <a:lumMod val="75000"/>
                  </a:schemeClr>
                </a:solidFill>
              </a:rPr>
              <a:t>」</a:t>
            </a:r>
            <a:r>
              <a:rPr lang="ja-JP" altLang="en-US" dirty="0" smtClean="0"/>
              <a:t>。</a:t>
            </a:r>
            <a:r>
              <a:rPr lang="ja-JP" altLang="en-US" dirty="0"/>
              <a:t/>
            </a:r>
            <a:br>
              <a:rPr lang="ja-JP" altLang="en-US" dirty="0"/>
            </a:br>
            <a:endParaRPr lang="en-US" altLang="ja-JP" dirty="0"/>
          </a:p>
          <a:p>
            <a:r>
              <a:rPr lang="ja-JP" altLang="en-US" dirty="0"/>
              <a:t>人が特に悪いことをした場合、彼らがしたことについても言及してください： </a:t>
            </a:r>
            <a:r>
              <a:rPr lang="en-US" altLang="ja-JP" dirty="0">
                <a:solidFill>
                  <a:schemeClr val="accent6">
                    <a:lumMod val="75000"/>
                  </a:schemeClr>
                </a:solidFill>
              </a:rPr>
              <a:t>"... [X]</a:t>
            </a:r>
            <a:r>
              <a:rPr lang="ja-JP" altLang="en-US" dirty="0">
                <a:solidFill>
                  <a:schemeClr val="accent6">
                    <a:lumMod val="75000"/>
                  </a:schemeClr>
                </a:solidFill>
              </a:rPr>
              <a:t>をするために</a:t>
            </a:r>
            <a:r>
              <a:rPr lang="en-US" altLang="ja-JP" dirty="0">
                <a:solidFill>
                  <a:schemeClr val="accent6">
                    <a:lumMod val="75000"/>
                  </a:schemeClr>
                </a:solidFill>
              </a:rPr>
              <a:t>"</a:t>
            </a:r>
            <a:endParaRPr lang="en-US" dirty="0">
              <a:solidFill>
                <a:schemeClr val="accent6">
                  <a:lumMod val="75000"/>
                </a:schemeClr>
              </a:solidFill>
            </a:endParaRPr>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35</a:t>
            </a:fld>
            <a:endParaRPr lang="en-US"/>
          </a:p>
        </p:txBody>
      </p:sp>
    </p:spTree>
    <p:extLst>
      <p:ext uri="{BB962C8B-B14F-4D97-AF65-F5344CB8AC3E}">
        <p14:creationId xmlns:p14="http://schemas.microsoft.com/office/powerpoint/2010/main" val="3348588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Step 3d</a:t>
            </a:r>
          </a:p>
        </p:txBody>
      </p:sp>
      <p:sp>
        <p:nvSpPr>
          <p:cNvPr id="3" name="Content Placeholder 2"/>
          <p:cNvSpPr>
            <a:spLocks noGrp="1"/>
          </p:cNvSpPr>
          <p:nvPr>
            <p:ph idx="1"/>
          </p:nvPr>
        </p:nvSpPr>
        <p:spPr>
          <a:xfrm>
            <a:off x="838200" y="1371600"/>
            <a:ext cx="5257800" cy="5097781"/>
          </a:xfrm>
        </p:spPr>
        <p:txBody>
          <a:bodyPr>
            <a:normAutofit fontScale="92500"/>
          </a:bodyPr>
          <a:lstStyle/>
          <a:p>
            <a:r>
              <a:rPr lang="en-US" dirty="0"/>
              <a:t>The last person you need to forgive is YOURSELF.</a:t>
            </a:r>
          </a:p>
          <a:p>
            <a:r>
              <a:rPr lang="en-US" dirty="0"/>
              <a:t>For many people, this is the hardest person to forgive.</a:t>
            </a:r>
          </a:p>
          <a:p>
            <a:r>
              <a:rPr lang="en-US" dirty="0"/>
              <a:t>Why? For some people it may be:</a:t>
            </a:r>
          </a:p>
          <a:p>
            <a:pPr lvl="1"/>
            <a:r>
              <a:rPr lang="en-US" dirty="0"/>
              <a:t>They believe what they have done is too bad to be forgiven; or</a:t>
            </a:r>
          </a:p>
          <a:p>
            <a:pPr lvl="1"/>
            <a:r>
              <a:rPr lang="en-US" dirty="0"/>
              <a:t>They have blamed other people for their problems, but because these people are now forgiven, they can no longer hide their guilt</a:t>
            </a:r>
          </a:p>
          <a:p>
            <a:r>
              <a:rPr lang="en-US" dirty="0"/>
              <a:t>Jesus can forgive you for any sin, if you admit you were wrong</a:t>
            </a:r>
          </a:p>
          <a:p>
            <a:pPr lvl="1"/>
            <a:endParaRPr lang="en-US" dirty="0"/>
          </a:p>
        </p:txBody>
      </p:sp>
      <p:sp>
        <p:nvSpPr>
          <p:cNvPr id="4" name="Text Placeholder 3"/>
          <p:cNvSpPr>
            <a:spLocks noGrp="1"/>
          </p:cNvSpPr>
          <p:nvPr>
            <p:ph type="body" sz="quarter" idx="13"/>
          </p:nvPr>
        </p:nvSpPr>
        <p:spPr>
          <a:xfrm>
            <a:off x="10675620" y="365126"/>
            <a:ext cx="678180" cy="5811838"/>
          </a:xfrm>
        </p:spPr>
        <p:txBody>
          <a:bodyPr>
            <a:normAutofit lnSpcReduction="10000"/>
          </a:bodyPr>
          <a:lstStyle/>
          <a:p>
            <a:r>
              <a:rPr lang="ja-JP" altLang="en-US" dirty="0"/>
              <a:t>治癒第</a:t>
            </a:r>
            <a:r>
              <a:rPr lang="en-US" altLang="ja-JP" dirty="0"/>
              <a:t>3d</a:t>
            </a:r>
            <a:endParaRPr lang="en-US" dirty="0"/>
          </a:p>
        </p:txBody>
      </p:sp>
      <p:sp>
        <p:nvSpPr>
          <p:cNvPr id="5" name="Text Placeholder 4"/>
          <p:cNvSpPr>
            <a:spLocks noGrp="1"/>
          </p:cNvSpPr>
          <p:nvPr>
            <p:ph type="body" sz="quarter" idx="14"/>
          </p:nvPr>
        </p:nvSpPr>
        <p:spPr>
          <a:xfrm>
            <a:off x="5955030" y="365125"/>
            <a:ext cx="4640580" cy="6104256"/>
          </a:xfrm>
        </p:spPr>
        <p:txBody>
          <a:bodyPr>
            <a:normAutofit fontScale="62500" lnSpcReduction="20000"/>
          </a:bodyPr>
          <a:lstStyle/>
          <a:p>
            <a:r>
              <a:rPr lang="ja-JP" altLang="en-US" dirty="0"/>
              <a:t>最後に</a:t>
            </a:r>
            <a:r>
              <a:rPr lang="ja-JP" altLang="en-US" b="1" dirty="0">
                <a:solidFill>
                  <a:schemeClr val="accent6">
                    <a:lumMod val="75000"/>
                  </a:schemeClr>
                </a:solidFill>
              </a:rPr>
              <a:t>あなたが</a:t>
            </a:r>
            <a:r>
              <a:rPr lang="ja-JP" altLang="en-US" dirty="0"/>
              <a:t>許す必要のある人はあなたです。</a:t>
            </a:r>
            <a:br>
              <a:rPr lang="ja-JP" altLang="en-US" dirty="0"/>
            </a:br>
            <a:endParaRPr lang="en-US" altLang="ja-JP" dirty="0"/>
          </a:p>
          <a:p>
            <a:r>
              <a:rPr lang="ja-JP" altLang="en-US" dirty="0"/>
              <a:t>多くの人にとって、これは許すのが最も難しい人です。</a:t>
            </a:r>
            <a:br>
              <a:rPr lang="ja-JP" altLang="en-US" dirty="0"/>
            </a:br>
            <a:endParaRPr lang="en-US" altLang="ja-JP" dirty="0"/>
          </a:p>
          <a:p>
            <a:r>
              <a:rPr lang="ja-JP" altLang="en-US" dirty="0"/>
              <a:t>どうして？ 一部の人にとっては、次のよなことがあります。</a:t>
            </a:r>
            <a:br>
              <a:rPr lang="ja-JP" altLang="en-US" dirty="0"/>
            </a:br>
            <a:endParaRPr lang="en-US" altLang="ja-JP" dirty="0"/>
          </a:p>
          <a:p>
            <a:pPr lvl="1"/>
            <a:r>
              <a:rPr lang="ja-JP" altLang="en-US" dirty="0"/>
              <a:t>彼らは彼らがしたことが許されるにはあまりにも悪いと信じている。 または</a:t>
            </a:r>
            <a:br>
              <a:rPr lang="ja-JP" altLang="en-US" dirty="0"/>
            </a:br>
            <a:endParaRPr lang="en-US" altLang="ja-JP" dirty="0"/>
          </a:p>
          <a:p>
            <a:pPr lvl="1"/>
            <a:r>
              <a:rPr lang="ja-JP" altLang="en-US" dirty="0"/>
              <a:t>彼らは問題のために他の人たちを非難しているが、これらの人々は今や赦されているので、もはや彼らの罪悪感を隠すことはできない</a:t>
            </a:r>
            <a:br>
              <a:rPr lang="ja-JP" altLang="en-US" dirty="0"/>
            </a:br>
            <a:endParaRPr lang="en-US" altLang="ja-JP" dirty="0"/>
          </a:p>
          <a:p>
            <a:r>
              <a:rPr lang="ja-JP" altLang="en-US" dirty="0"/>
              <a:t>あなたが間違っていることを認めたならば、イエスはあなたに何か罪を許します。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36</a:t>
            </a:fld>
            <a:endParaRPr lang="en-US"/>
          </a:p>
        </p:txBody>
      </p:sp>
    </p:spTree>
    <p:extLst>
      <p:ext uri="{BB962C8B-B14F-4D97-AF65-F5344CB8AC3E}">
        <p14:creationId xmlns:p14="http://schemas.microsoft.com/office/powerpoint/2010/main" val="3255230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Healing: Step 4</a:t>
            </a:r>
          </a:p>
        </p:txBody>
      </p:sp>
      <p:sp>
        <p:nvSpPr>
          <p:cNvPr id="3" name="Content Placeholder 2"/>
          <p:cNvSpPr>
            <a:spLocks noGrp="1"/>
          </p:cNvSpPr>
          <p:nvPr>
            <p:ph idx="1"/>
          </p:nvPr>
        </p:nvSpPr>
        <p:spPr/>
        <p:txBody>
          <a:bodyPr/>
          <a:lstStyle/>
          <a:p>
            <a:r>
              <a:rPr lang="en-US" dirty="0"/>
              <a:t>First time, ask someone who follows Jesus to pray with you</a:t>
            </a:r>
          </a:p>
          <a:p>
            <a:r>
              <a:rPr lang="en-US" dirty="0"/>
              <a:t>Make sure the person praying with you knows your situation, and what is your sickness</a:t>
            </a:r>
          </a:p>
          <a:p>
            <a:r>
              <a:rPr lang="en-US" dirty="0"/>
              <a:t>Both you and your prayer helper ask the Holy Spirit to help you</a:t>
            </a:r>
          </a:p>
          <a:p>
            <a:r>
              <a:rPr lang="en-US" dirty="0"/>
              <a:t>Command the sickness to leave, using the authority of Jesus</a:t>
            </a:r>
          </a:p>
        </p:txBody>
      </p:sp>
      <p:sp>
        <p:nvSpPr>
          <p:cNvPr id="4" name="Text Placeholder 3"/>
          <p:cNvSpPr>
            <a:spLocks noGrp="1"/>
          </p:cNvSpPr>
          <p:nvPr>
            <p:ph type="body" sz="quarter" idx="13"/>
          </p:nvPr>
        </p:nvSpPr>
        <p:spPr>
          <a:xfrm>
            <a:off x="10671142" y="365126"/>
            <a:ext cx="682658" cy="5811838"/>
          </a:xfrm>
        </p:spPr>
        <p:txBody>
          <a:bodyPr>
            <a:normAutofit lnSpcReduction="10000"/>
          </a:bodyPr>
          <a:lstStyle/>
          <a:p>
            <a:r>
              <a:rPr lang="ja-JP" altLang="en-US" dirty="0"/>
              <a:t>治癒第</a:t>
            </a:r>
            <a:r>
              <a:rPr lang="en-US" altLang="ja-JP" dirty="0"/>
              <a:t>4</a:t>
            </a:r>
            <a:endParaRPr lang="en-US" dirty="0"/>
          </a:p>
        </p:txBody>
      </p:sp>
      <p:sp>
        <p:nvSpPr>
          <p:cNvPr id="5" name="Text Placeholder 4"/>
          <p:cNvSpPr>
            <a:spLocks noGrp="1"/>
          </p:cNvSpPr>
          <p:nvPr>
            <p:ph type="body" sz="quarter" idx="14"/>
          </p:nvPr>
        </p:nvSpPr>
        <p:spPr>
          <a:xfrm>
            <a:off x="5920034" y="365125"/>
            <a:ext cx="4590854" cy="5811838"/>
          </a:xfrm>
        </p:spPr>
        <p:txBody>
          <a:bodyPr>
            <a:normAutofit fontScale="77500" lnSpcReduction="20000"/>
          </a:bodyPr>
          <a:lstStyle/>
          <a:p>
            <a:r>
              <a:rPr lang="ja-JP" altLang="en-US" dirty="0"/>
              <a:t>初めて、あなたと一緒に祈るためにイエスに従う人に尋ねる</a:t>
            </a:r>
            <a:br>
              <a:rPr lang="ja-JP" altLang="en-US" dirty="0"/>
            </a:br>
            <a:endParaRPr lang="en-US" altLang="ja-JP" dirty="0"/>
          </a:p>
          <a:p>
            <a:r>
              <a:rPr lang="ja-JP" altLang="en-US" dirty="0"/>
              <a:t>あなたと祈っている人があなたの状況を知っていることを確認してください。あなたの病気は何ですか？</a:t>
            </a:r>
            <a:br>
              <a:rPr lang="ja-JP" altLang="en-US" dirty="0"/>
            </a:br>
            <a:endParaRPr lang="en-US" altLang="ja-JP" dirty="0"/>
          </a:p>
          <a:p>
            <a:r>
              <a:rPr lang="ja-JP" altLang="en-US" dirty="0"/>
              <a:t>あなたとあなたの祈りの助手の両方が聖霊にあなたを助けるように頼みます</a:t>
            </a:r>
            <a:br>
              <a:rPr lang="ja-JP" altLang="en-US" dirty="0"/>
            </a:br>
            <a:endParaRPr lang="en-US" altLang="ja-JP" dirty="0"/>
          </a:p>
          <a:p>
            <a:r>
              <a:rPr lang="ja-JP" altLang="en-US" dirty="0"/>
              <a:t>イエスの権威を使って病気を去らせるように命じる</a:t>
            </a:r>
            <a:endParaRPr lang="en-US" dirty="0">
              <a:solidFill>
                <a:schemeClr val="accent2"/>
              </a:solidFill>
            </a:endParaRPr>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37</a:t>
            </a:fld>
            <a:endParaRPr lang="en-US"/>
          </a:p>
        </p:txBody>
      </p:sp>
    </p:spTree>
    <p:extLst>
      <p:ext uri="{BB962C8B-B14F-4D97-AF65-F5344CB8AC3E}">
        <p14:creationId xmlns:p14="http://schemas.microsoft.com/office/powerpoint/2010/main" val="1401786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Prayer for Healing</a:t>
            </a:r>
          </a:p>
        </p:txBody>
      </p:sp>
      <p:sp>
        <p:nvSpPr>
          <p:cNvPr id="3" name="Content Placeholder 2"/>
          <p:cNvSpPr>
            <a:spLocks noGrp="1"/>
          </p:cNvSpPr>
          <p:nvPr>
            <p:ph idx="1"/>
          </p:nvPr>
        </p:nvSpPr>
        <p:spPr/>
        <p:txBody>
          <a:bodyPr>
            <a:normAutofit fontScale="92500" lnSpcReduction="10000"/>
          </a:bodyPr>
          <a:lstStyle/>
          <a:p>
            <a:r>
              <a:rPr lang="en-US" dirty="0"/>
              <a:t>You can pray this little prayer yourself. Jesus will hear you and understand your language.</a:t>
            </a:r>
          </a:p>
          <a:p>
            <a:pPr marL="0" indent="0">
              <a:buNone/>
            </a:pPr>
            <a:r>
              <a:rPr lang="en-US" dirty="0">
                <a:solidFill>
                  <a:schemeClr val="accent6">
                    <a:lumMod val="75000"/>
                  </a:schemeClr>
                </a:solidFill>
              </a:rPr>
              <a:t>Jesus, I want to be healed. Please help me believe that you can give me healing.</a:t>
            </a:r>
          </a:p>
          <a:p>
            <a:pPr marL="0" indent="0">
              <a:buNone/>
            </a:pPr>
            <a:r>
              <a:rPr lang="en-US" dirty="0">
                <a:solidFill>
                  <a:schemeClr val="accent6">
                    <a:lumMod val="75000"/>
                  </a:schemeClr>
                </a:solidFill>
              </a:rPr>
              <a:t>In your name, Jesus, I pray for healing of the sickness (name the sickness)  that is troubling me now.</a:t>
            </a:r>
          </a:p>
          <a:p>
            <a:pPr marL="0" indent="0">
              <a:buNone/>
            </a:pPr>
            <a:r>
              <a:rPr lang="en-US" dirty="0">
                <a:solidFill>
                  <a:schemeClr val="accent6">
                    <a:lumMod val="75000"/>
                  </a:schemeClr>
                </a:solidFill>
              </a:rPr>
              <a:t>Thank you in advance, Jesus! I trust your love and gentle power.</a:t>
            </a:r>
          </a:p>
        </p:txBody>
      </p:sp>
      <p:sp>
        <p:nvSpPr>
          <p:cNvPr id="4" name="Text Placeholder 3"/>
          <p:cNvSpPr>
            <a:spLocks noGrp="1"/>
          </p:cNvSpPr>
          <p:nvPr>
            <p:ph type="body" sz="quarter" idx="13"/>
          </p:nvPr>
        </p:nvSpPr>
        <p:spPr>
          <a:xfrm>
            <a:off x="11247120" y="365125"/>
            <a:ext cx="723900" cy="5811838"/>
          </a:xfrm>
        </p:spPr>
        <p:txBody>
          <a:bodyPr>
            <a:normAutofit/>
          </a:bodyPr>
          <a:lstStyle/>
          <a:p>
            <a:r>
              <a:rPr lang="ja-JP" altLang="en-US" sz="3200" dirty="0"/>
              <a:t>癒しのための簡単な祈り</a:t>
            </a:r>
            <a:endParaRPr lang="en-US" sz="3200" dirty="0"/>
          </a:p>
        </p:txBody>
      </p:sp>
      <p:sp>
        <p:nvSpPr>
          <p:cNvPr id="5" name="Text Placeholder 4"/>
          <p:cNvSpPr>
            <a:spLocks noGrp="1"/>
          </p:cNvSpPr>
          <p:nvPr>
            <p:ph type="body" sz="quarter" idx="14"/>
          </p:nvPr>
        </p:nvSpPr>
        <p:spPr>
          <a:xfrm>
            <a:off x="6096000" y="365125"/>
            <a:ext cx="4922520" cy="5811838"/>
          </a:xfrm>
        </p:spPr>
        <p:txBody>
          <a:bodyPr>
            <a:normAutofit fontScale="77500" lnSpcReduction="20000"/>
          </a:bodyPr>
          <a:lstStyle/>
          <a:p>
            <a:r>
              <a:rPr lang="ja-JP" altLang="en-US" dirty="0"/>
              <a:t>癒あなたはこの小さな祈りを自分で祈ることができます。 イエスはあなたのことを聞き、あなたの言葉を理解します。</a:t>
            </a:r>
            <a:br>
              <a:rPr lang="ja-JP" altLang="en-US" dirty="0"/>
            </a:br>
            <a:r>
              <a:rPr lang="ja-JP" altLang="en-US" dirty="0"/>
              <a:t/>
            </a:r>
            <a:br>
              <a:rPr lang="ja-JP" altLang="en-US" dirty="0"/>
            </a:br>
            <a:r>
              <a:rPr lang="ja-JP" altLang="en-US" dirty="0">
                <a:solidFill>
                  <a:schemeClr val="accent6">
                    <a:lumMod val="75000"/>
                  </a:schemeClr>
                </a:solidFill>
              </a:rPr>
              <a:t>イエス様、私は癒されたいです。 あなたが私に癒しを与えることができると信じさせてください</a:t>
            </a:r>
            <a:br>
              <a:rPr lang="ja-JP" altLang="en-US" dirty="0">
                <a:solidFill>
                  <a:schemeClr val="accent6">
                    <a:lumMod val="75000"/>
                  </a:schemeClr>
                </a:solidFill>
              </a:rPr>
            </a:br>
            <a:r>
              <a:rPr lang="ja-JP" altLang="en-US" dirty="0">
                <a:solidFill>
                  <a:schemeClr val="accent6">
                    <a:lumMod val="75000"/>
                  </a:schemeClr>
                </a:solidFill>
              </a:rPr>
              <a:t/>
            </a:r>
            <a:br>
              <a:rPr lang="ja-JP" altLang="en-US" dirty="0">
                <a:solidFill>
                  <a:schemeClr val="accent6">
                    <a:lumMod val="75000"/>
                  </a:schemeClr>
                </a:solidFill>
              </a:rPr>
            </a:br>
            <a:r>
              <a:rPr lang="ja-JP" altLang="en-US" dirty="0">
                <a:solidFill>
                  <a:schemeClr val="accent6">
                    <a:lumMod val="75000"/>
                  </a:schemeClr>
                </a:solidFill>
              </a:rPr>
              <a:t>あなたの名前で、イエス様、今私を悩ませている病気の治癒（病気の名前）を祈っています。</a:t>
            </a:r>
            <a:br>
              <a:rPr lang="ja-JP" altLang="en-US" dirty="0">
                <a:solidFill>
                  <a:schemeClr val="accent6">
                    <a:lumMod val="75000"/>
                  </a:schemeClr>
                </a:solidFill>
              </a:rPr>
            </a:br>
            <a:r>
              <a:rPr lang="ja-JP" altLang="en-US" dirty="0">
                <a:solidFill>
                  <a:schemeClr val="accent6">
                    <a:lumMod val="75000"/>
                  </a:schemeClr>
                </a:solidFill>
              </a:rPr>
              <a:t/>
            </a:r>
            <a:br>
              <a:rPr lang="ja-JP" altLang="en-US" dirty="0">
                <a:solidFill>
                  <a:schemeClr val="accent6">
                    <a:lumMod val="75000"/>
                  </a:schemeClr>
                </a:solidFill>
              </a:rPr>
            </a:br>
            <a:r>
              <a:rPr lang="ja-JP" altLang="en-US" dirty="0">
                <a:solidFill>
                  <a:schemeClr val="accent6">
                    <a:lumMod val="75000"/>
                  </a:schemeClr>
                </a:solidFill>
              </a:rPr>
              <a:t>事前にありがとう、イエス！ 私はあなたの愛と優しい力を信頼します。しのための簡単な祈り</a:t>
            </a:r>
            <a:endParaRPr lang="en-US" dirty="0">
              <a:solidFill>
                <a:schemeClr val="accent6">
                  <a:lumMod val="75000"/>
                </a:schemeClr>
              </a:solidFill>
            </a:endParaRPr>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38</a:t>
            </a:fld>
            <a:endParaRPr lang="en-US"/>
          </a:p>
        </p:txBody>
      </p:sp>
    </p:spTree>
    <p:extLst>
      <p:ext uri="{BB962C8B-B14F-4D97-AF65-F5344CB8AC3E}">
        <p14:creationId xmlns:p14="http://schemas.microsoft.com/office/powerpoint/2010/main" val="90323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healing?</a:t>
            </a:r>
          </a:p>
        </p:txBody>
      </p:sp>
      <p:sp>
        <p:nvSpPr>
          <p:cNvPr id="3" name="Content Placeholder 2"/>
          <p:cNvSpPr>
            <a:spLocks noGrp="1"/>
          </p:cNvSpPr>
          <p:nvPr>
            <p:ph idx="1"/>
          </p:nvPr>
        </p:nvSpPr>
        <p:spPr/>
        <p:txBody>
          <a:bodyPr>
            <a:normAutofit/>
          </a:bodyPr>
          <a:lstStyle/>
          <a:p>
            <a:r>
              <a:rPr lang="en-US" dirty="0"/>
              <a:t>Sometimes, Jesus will heal a person immediately</a:t>
            </a:r>
          </a:p>
          <a:p>
            <a:r>
              <a:rPr lang="en-US" dirty="0"/>
              <a:t>Other times, Jesus will bring healing more slowly</a:t>
            </a:r>
          </a:p>
          <a:p>
            <a:r>
              <a:rPr lang="en-US" dirty="0"/>
              <a:t>Or Jesus may choose to leave the sickness, even for God’s holy people, like Saint Paul</a:t>
            </a:r>
          </a:p>
          <a:p>
            <a:endParaRPr lang="en-US" dirty="0"/>
          </a:p>
        </p:txBody>
      </p:sp>
      <p:sp>
        <p:nvSpPr>
          <p:cNvPr id="4" name="Text Placeholder 3"/>
          <p:cNvSpPr>
            <a:spLocks noGrp="1"/>
          </p:cNvSpPr>
          <p:nvPr>
            <p:ph type="body" sz="quarter" idx="13"/>
          </p:nvPr>
        </p:nvSpPr>
        <p:spPr/>
        <p:txBody>
          <a:bodyPr/>
          <a:lstStyle/>
          <a:p>
            <a:r>
              <a:rPr lang="ja-JP" altLang="en-US" dirty="0"/>
              <a:t>治癒すぐにですか？</a:t>
            </a:r>
            <a:endParaRPr lang="en-US" dirty="0"/>
          </a:p>
        </p:txBody>
      </p:sp>
      <p:sp>
        <p:nvSpPr>
          <p:cNvPr id="5" name="Text Placeholder 4"/>
          <p:cNvSpPr>
            <a:spLocks noGrp="1"/>
          </p:cNvSpPr>
          <p:nvPr>
            <p:ph type="body" sz="quarter" idx="14"/>
          </p:nvPr>
        </p:nvSpPr>
        <p:spPr/>
        <p:txBody>
          <a:bodyPr>
            <a:normAutofit fontScale="92500" lnSpcReduction="20000"/>
          </a:bodyPr>
          <a:lstStyle/>
          <a:p>
            <a:r>
              <a:rPr lang="ja-JP" altLang="en-US" dirty="0"/>
              <a:t>時々、イエスはすぐに人を癒すでしょう</a:t>
            </a:r>
            <a:br>
              <a:rPr lang="ja-JP" altLang="en-US" dirty="0"/>
            </a:br>
            <a:r>
              <a:rPr lang="ja-JP" altLang="en-US" dirty="0"/>
              <a:t/>
            </a:r>
            <a:br>
              <a:rPr lang="ja-JP" altLang="en-US" dirty="0"/>
            </a:br>
            <a:r>
              <a:rPr lang="ja-JP" altLang="en-US" dirty="0"/>
              <a:t>他の時に、イエスはよりゆっくりと癒しをもたらすでしょう</a:t>
            </a:r>
            <a:br>
              <a:rPr lang="ja-JP" altLang="en-US" dirty="0"/>
            </a:br>
            <a:r>
              <a:rPr lang="ja-JP" altLang="en-US" dirty="0"/>
              <a:t/>
            </a:r>
            <a:br>
              <a:rPr lang="ja-JP" altLang="en-US" dirty="0"/>
            </a:br>
            <a:r>
              <a:rPr lang="ja-JP" altLang="en-US" dirty="0"/>
              <a:t>あるいは、イエス様は、セントポールのような神の聖なる人々のためにさえ、病気を離れることを選ぶかもしれません</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39</a:t>
            </a:fld>
            <a:endParaRPr lang="en-US"/>
          </a:p>
        </p:txBody>
      </p:sp>
    </p:spTree>
    <p:extLst>
      <p:ext uri="{BB962C8B-B14F-4D97-AF65-F5344CB8AC3E}">
        <p14:creationId xmlns:p14="http://schemas.microsoft.com/office/powerpoint/2010/main" val="210893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2D7588-498F-40ED-84A0-9DF03E6705EB}"/>
              </a:ext>
            </a:extLst>
          </p:cNvPr>
          <p:cNvSpPr>
            <a:spLocks noGrp="1"/>
          </p:cNvSpPr>
          <p:nvPr>
            <p:ph type="title"/>
          </p:nvPr>
        </p:nvSpPr>
        <p:spPr/>
        <p:txBody>
          <a:bodyPr/>
          <a:lstStyle/>
          <a:p>
            <a:r>
              <a:rPr lang="en-US" dirty="0"/>
              <a:t>Jesus’s Healing Power</a:t>
            </a:r>
          </a:p>
        </p:txBody>
      </p:sp>
      <p:sp>
        <p:nvSpPr>
          <p:cNvPr id="3" name="Content Placeholder 2">
            <a:extLst>
              <a:ext uri="{FF2B5EF4-FFF2-40B4-BE49-F238E27FC236}">
                <a16:creationId xmlns:a16="http://schemas.microsoft.com/office/drawing/2014/main" xmlns="" id="{CE39AEFD-E389-4CB7-89C1-247FDFD34FD8}"/>
              </a:ext>
            </a:extLst>
          </p:cNvPr>
          <p:cNvSpPr>
            <a:spLocks noGrp="1"/>
          </p:cNvSpPr>
          <p:nvPr>
            <p:ph idx="1"/>
          </p:nvPr>
        </p:nvSpPr>
        <p:spPr>
          <a:xfrm>
            <a:off x="838200" y="1690688"/>
            <a:ext cx="5257800" cy="4820603"/>
          </a:xfrm>
        </p:spPr>
        <p:txBody>
          <a:bodyPr>
            <a:normAutofit fontScale="92500"/>
          </a:bodyPr>
          <a:lstStyle/>
          <a:p>
            <a:pPr marL="0" indent="0">
              <a:buNone/>
            </a:pPr>
            <a:r>
              <a:rPr lang="en-US" dirty="0"/>
              <a:t>God wants people to be healthy and free. He will not take away freedom, so Jesus never healed anyone who didn’t want healing or who didn’t believe Jesus’s power to heal.</a:t>
            </a:r>
          </a:p>
          <a:p>
            <a:r>
              <a:rPr lang="en-US" dirty="0"/>
              <a:t>When Jesus healed people, he usually spoke, announcing the healing</a:t>
            </a:r>
          </a:p>
          <a:p>
            <a:r>
              <a:rPr lang="en-US" dirty="0"/>
              <a:t>Jesus said that if we ask God using Jesus’s name and believing in his power, we too can heal many physical problems</a:t>
            </a:r>
          </a:p>
        </p:txBody>
      </p:sp>
      <p:sp>
        <p:nvSpPr>
          <p:cNvPr id="4" name="Text Placeholder 3">
            <a:extLst>
              <a:ext uri="{FF2B5EF4-FFF2-40B4-BE49-F238E27FC236}">
                <a16:creationId xmlns:a16="http://schemas.microsoft.com/office/drawing/2014/main" xmlns="" id="{9026927F-F392-4951-BCE4-258FE0FF7317}"/>
              </a:ext>
            </a:extLst>
          </p:cNvPr>
          <p:cNvSpPr>
            <a:spLocks noGrp="1"/>
          </p:cNvSpPr>
          <p:nvPr>
            <p:ph type="body" sz="quarter" idx="13"/>
          </p:nvPr>
        </p:nvSpPr>
        <p:spPr>
          <a:xfrm>
            <a:off x="10883900" y="365125"/>
            <a:ext cx="1308100" cy="5811838"/>
          </a:xfrm>
        </p:spPr>
        <p:txBody>
          <a:bodyPr/>
          <a:lstStyle/>
          <a:p>
            <a:r>
              <a:rPr lang="ja-JP" altLang="en-US" dirty="0"/>
              <a:t>イエスの癒しの力</a:t>
            </a:r>
            <a:endParaRPr lang="en-US" dirty="0"/>
          </a:p>
        </p:txBody>
      </p:sp>
      <p:sp>
        <p:nvSpPr>
          <p:cNvPr id="5" name="Text Placeholder 4">
            <a:extLst>
              <a:ext uri="{FF2B5EF4-FFF2-40B4-BE49-F238E27FC236}">
                <a16:creationId xmlns:a16="http://schemas.microsoft.com/office/drawing/2014/main" xmlns="" id="{6B230441-7F63-46B9-8CA4-9879B2A2CAD6}"/>
              </a:ext>
            </a:extLst>
          </p:cNvPr>
          <p:cNvSpPr>
            <a:spLocks noGrp="1"/>
          </p:cNvSpPr>
          <p:nvPr>
            <p:ph type="body" sz="quarter" idx="14"/>
          </p:nvPr>
        </p:nvSpPr>
        <p:spPr>
          <a:xfrm>
            <a:off x="6096000" y="365125"/>
            <a:ext cx="4650557" cy="5811838"/>
          </a:xfrm>
        </p:spPr>
        <p:txBody>
          <a:bodyPr>
            <a:normAutofit fontScale="85000" lnSpcReduction="20000"/>
          </a:bodyPr>
          <a:lstStyle/>
          <a:p>
            <a:pPr marL="0" indent="0">
              <a:buNone/>
            </a:pPr>
            <a:r>
              <a:rPr lang="ja-JP" altLang="en-US" dirty="0"/>
              <a:t>神は人々が健康で自由であることを願っています。 彼は自由を奪わないので、治癒を望んでいない人や、回復するイエスの力を信じなかった人は、決して治癒しませんでした。</a:t>
            </a:r>
            <a:br>
              <a:rPr lang="ja-JP" altLang="en-US" dirty="0"/>
            </a:br>
            <a:endParaRPr lang="en-US" altLang="ja-JP" dirty="0"/>
          </a:p>
          <a:p>
            <a:r>
              <a:rPr lang="ja-JP" altLang="en-US" dirty="0"/>
              <a:t>イエスが人々を癒すと、彼は通常、癒しを宣言して話しました</a:t>
            </a:r>
            <a:br>
              <a:rPr lang="ja-JP" altLang="en-US" dirty="0"/>
            </a:br>
            <a:endParaRPr lang="en-US" altLang="ja-JP" dirty="0"/>
          </a:p>
          <a:p>
            <a:r>
              <a:rPr lang="ja-JP" altLang="en-US" dirty="0"/>
              <a:t>イエスは、イエスの名を用いて神に尋ね、力を信じると、多くの身体的な問題を癒すことができると言いました</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a:t>
            </a:fld>
            <a:endParaRPr lang="en-US"/>
          </a:p>
        </p:txBody>
      </p:sp>
    </p:spTree>
    <p:extLst>
      <p:ext uri="{BB962C8B-B14F-4D97-AF65-F5344CB8AC3E}">
        <p14:creationId xmlns:p14="http://schemas.microsoft.com/office/powerpoint/2010/main" val="1247472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Thankfulness</a:t>
            </a:r>
          </a:p>
        </p:txBody>
      </p:sp>
      <p:sp>
        <p:nvSpPr>
          <p:cNvPr id="3" name="Content Placeholder 2"/>
          <p:cNvSpPr>
            <a:spLocks noGrp="1"/>
          </p:cNvSpPr>
          <p:nvPr>
            <p:ph idx="1"/>
          </p:nvPr>
        </p:nvSpPr>
        <p:spPr/>
        <p:txBody>
          <a:bodyPr/>
          <a:lstStyle/>
          <a:p>
            <a:r>
              <a:rPr lang="en-US" dirty="0"/>
              <a:t>Always thank Jesus, even if you don’t feel the healing</a:t>
            </a:r>
          </a:p>
          <a:p>
            <a:r>
              <a:rPr lang="en-US" dirty="0"/>
              <a:t>A thankful heart is needed for healing</a:t>
            </a:r>
          </a:p>
          <a:p>
            <a:r>
              <a:rPr lang="en-US" dirty="0"/>
              <a:t>A heart that is resentful or angry will make healing difficult</a:t>
            </a:r>
          </a:p>
          <a:p>
            <a:r>
              <a:rPr lang="en-US" dirty="0"/>
              <a:t>If you are not sure the sickness is being healed, ask for belief</a:t>
            </a:r>
          </a:p>
          <a:p>
            <a:endParaRPr lang="en-US" dirty="0"/>
          </a:p>
        </p:txBody>
      </p:sp>
      <p:sp>
        <p:nvSpPr>
          <p:cNvPr id="4" name="Text Placeholder 3"/>
          <p:cNvSpPr>
            <a:spLocks noGrp="1"/>
          </p:cNvSpPr>
          <p:nvPr>
            <p:ph type="body" sz="quarter" idx="13"/>
          </p:nvPr>
        </p:nvSpPr>
        <p:spPr/>
        <p:txBody>
          <a:bodyPr/>
          <a:lstStyle/>
          <a:p>
            <a:r>
              <a:rPr lang="ja-JP" altLang="en-US" dirty="0"/>
              <a:t>感謝</a:t>
            </a:r>
            <a:endParaRPr lang="en-US" dirty="0"/>
          </a:p>
        </p:txBody>
      </p:sp>
      <p:sp>
        <p:nvSpPr>
          <p:cNvPr id="5" name="Text Placeholder 4"/>
          <p:cNvSpPr>
            <a:spLocks noGrp="1"/>
          </p:cNvSpPr>
          <p:nvPr>
            <p:ph type="body" sz="quarter" idx="14"/>
          </p:nvPr>
        </p:nvSpPr>
        <p:spPr/>
        <p:txBody>
          <a:bodyPr>
            <a:normAutofit fontScale="77500" lnSpcReduction="20000"/>
          </a:bodyPr>
          <a:lstStyle/>
          <a:p>
            <a:r>
              <a:rPr lang="ja-JP" altLang="en-US" dirty="0"/>
              <a:t>あなたが癒しを感じていなくても、常にイエス様に感謝してください</a:t>
            </a:r>
            <a:br>
              <a:rPr lang="ja-JP" altLang="en-US" dirty="0"/>
            </a:br>
            <a:endParaRPr lang="en-US" altLang="ja-JP" dirty="0"/>
          </a:p>
          <a:p>
            <a:r>
              <a:rPr lang="ja-JP" altLang="en-US" dirty="0"/>
              <a:t>感謝の心は癒しのために必要です</a:t>
            </a:r>
            <a:br>
              <a:rPr lang="ja-JP" altLang="en-US" dirty="0"/>
            </a:br>
            <a:endParaRPr lang="en-US" altLang="ja-JP" dirty="0"/>
          </a:p>
          <a:p>
            <a:r>
              <a:rPr lang="ja-JP" altLang="en-US" dirty="0"/>
              <a:t>憤慨したり怒ったりする心が治癒を困難にします</a:t>
            </a:r>
            <a:br>
              <a:rPr lang="ja-JP" altLang="en-US" dirty="0"/>
            </a:br>
            <a:endParaRPr lang="en-US" altLang="ja-JP" dirty="0"/>
          </a:p>
          <a:p>
            <a:r>
              <a:rPr lang="ja-JP" altLang="en-US" dirty="0"/>
              <a:t>病気が治癒しているかどうかわからない場合は、</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40</a:t>
            </a:fld>
            <a:endParaRPr lang="en-US"/>
          </a:p>
        </p:txBody>
      </p:sp>
    </p:spTree>
    <p:extLst>
      <p:ext uri="{BB962C8B-B14F-4D97-AF65-F5344CB8AC3E}">
        <p14:creationId xmlns:p14="http://schemas.microsoft.com/office/powerpoint/2010/main" val="391575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Medicine</a:t>
            </a:r>
          </a:p>
        </p:txBody>
      </p:sp>
      <p:sp>
        <p:nvSpPr>
          <p:cNvPr id="3" name="Content Placeholder 2"/>
          <p:cNvSpPr>
            <a:spLocks noGrp="1"/>
          </p:cNvSpPr>
          <p:nvPr>
            <p:ph idx="1"/>
          </p:nvPr>
        </p:nvSpPr>
        <p:spPr/>
        <p:txBody>
          <a:bodyPr/>
          <a:lstStyle/>
          <a:p>
            <a:r>
              <a:rPr lang="en-US" dirty="0"/>
              <a:t>I believe medicine is also good for healing some sickness</a:t>
            </a:r>
          </a:p>
          <a:p>
            <a:r>
              <a:rPr lang="en-US" dirty="0"/>
              <a:t>Doctors and surgeons have gift of intelligence and skill</a:t>
            </a:r>
          </a:p>
          <a:p>
            <a:r>
              <a:rPr lang="en-US" dirty="0"/>
              <a:t>God gives this gift to some people so they can bring healing to others</a:t>
            </a:r>
          </a:p>
          <a:p>
            <a:r>
              <a:rPr lang="en-US" dirty="0"/>
              <a:t>It is usually good to visit doctor for general health and many sicknesses</a:t>
            </a:r>
          </a:p>
        </p:txBody>
      </p:sp>
      <p:sp>
        <p:nvSpPr>
          <p:cNvPr id="4" name="Text Placeholder 3"/>
          <p:cNvSpPr>
            <a:spLocks noGrp="1"/>
          </p:cNvSpPr>
          <p:nvPr>
            <p:ph type="body" sz="quarter" idx="13"/>
          </p:nvPr>
        </p:nvSpPr>
        <p:spPr/>
        <p:txBody>
          <a:bodyPr/>
          <a:lstStyle/>
          <a:p>
            <a:r>
              <a:rPr lang="ja-JP" altLang="en-US" dirty="0"/>
              <a:t>人間医学</a:t>
            </a:r>
            <a:endParaRPr lang="en-US" dirty="0"/>
          </a:p>
        </p:txBody>
      </p:sp>
      <p:sp>
        <p:nvSpPr>
          <p:cNvPr id="5" name="Text Placeholder 4"/>
          <p:cNvSpPr>
            <a:spLocks noGrp="1"/>
          </p:cNvSpPr>
          <p:nvPr>
            <p:ph type="body" sz="quarter" idx="14"/>
          </p:nvPr>
        </p:nvSpPr>
        <p:spPr/>
        <p:txBody>
          <a:bodyPr>
            <a:normAutofit fontScale="70000" lnSpcReduction="20000"/>
          </a:bodyPr>
          <a:lstStyle/>
          <a:p>
            <a:r>
              <a:rPr lang="ja-JP" altLang="en-US" dirty="0"/>
              <a:t>私は薬が病気を治すのにも良いと信じています</a:t>
            </a:r>
            <a:br>
              <a:rPr lang="ja-JP" altLang="en-US" dirty="0"/>
            </a:br>
            <a:endParaRPr lang="en-US" altLang="ja-JP" dirty="0"/>
          </a:p>
          <a:p>
            <a:r>
              <a:rPr lang="ja-JP" altLang="en-US" dirty="0"/>
              <a:t>医師と外科医は知能とスキルの贈り物を持っています</a:t>
            </a:r>
            <a:br>
              <a:rPr lang="ja-JP" altLang="en-US" dirty="0"/>
            </a:br>
            <a:endParaRPr lang="en-US" altLang="ja-JP" dirty="0"/>
          </a:p>
          <a:p>
            <a:r>
              <a:rPr lang="ja-JP" altLang="en-US" dirty="0"/>
              <a:t>神はこの贈り物をいくつかの人々に与えて、他の人に癒しをもたらすことができます</a:t>
            </a:r>
            <a:br>
              <a:rPr lang="ja-JP" altLang="en-US" dirty="0"/>
            </a:br>
            <a:endParaRPr lang="en-US" altLang="ja-JP" dirty="0"/>
          </a:p>
          <a:p>
            <a:r>
              <a:rPr lang="ja-JP" altLang="en-US" dirty="0"/>
              <a:t>一般的な健康状態と多くの病気のために医者に行くのが普通です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41</a:t>
            </a:fld>
            <a:endParaRPr lang="en-US"/>
          </a:p>
        </p:txBody>
      </p:sp>
    </p:spTree>
    <p:extLst>
      <p:ext uri="{BB962C8B-B14F-4D97-AF65-F5344CB8AC3E}">
        <p14:creationId xmlns:p14="http://schemas.microsoft.com/office/powerpoint/2010/main" val="31567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Praying 1</a:t>
            </a:r>
          </a:p>
        </p:txBody>
      </p:sp>
      <p:sp>
        <p:nvSpPr>
          <p:cNvPr id="3" name="Content Placeholder 2"/>
          <p:cNvSpPr>
            <a:spLocks noGrp="1"/>
          </p:cNvSpPr>
          <p:nvPr>
            <p:ph idx="1"/>
          </p:nvPr>
        </p:nvSpPr>
        <p:spPr>
          <a:xfrm>
            <a:off x="838200" y="1442301"/>
            <a:ext cx="5257800" cy="4734662"/>
          </a:xfrm>
        </p:spPr>
        <p:txBody>
          <a:bodyPr>
            <a:normAutofit lnSpcReduction="10000"/>
          </a:bodyPr>
          <a:lstStyle/>
          <a:p>
            <a:r>
              <a:rPr lang="en-US" dirty="0"/>
              <a:t>Some people feel better immediately</a:t>
            </a:r>
          </a:p>
          <a:p>
            <a:r>
              <a:rPr lang="en-US" dirty="0"/>
              <a:t>Other people heal more slowly</a:t>
            </a:r>
          </a:p>
          <a:p>
            <a:r>
              <a:rPr lang="en-US" dirty="0"/>
              <a:t>Regardless of the speed of healing, be sure to thank Jesus</a:t>
            </a:r>
          </a:p>
          <a:p>
            <a:r>
              <a:rPr lang="en-US" dirty="0"/>
              <a:t>If you feel the pain, sadness, or fear returning later, you can pray the simple prayer yourself</a:t>
            </a:r>
          </a:p>
          <a:p>
            <a:r>
              <a:rPr lang="en-US" dirty="0"/>
              <a:t>The person who prayed with you did not heal you, Jesus is the one who heals.</a:t>
            </a:r>
          </a:p>
        </p:txBody>
      </p:sp>
      <p:sp>
        <p:nvSpPr>
          <p:cNvPr id="4" name="Text Placeholder 3"/>
          <p:cNvSpPr>
            <a:spLocks noGrp="1"/>
          </p:cNvSpPr>
          <p:nvPr>
            <p:ph type="body" sz="quarter" idx="13"/>
          </p:nvPr>
        </p:nvSpPr>
        <p:spPr>
          <a:xfrm>
            <a:off x="10642862" y="365126"/>
            <a:ext cx="710938" cy="5811838"/>
          </a:xfrm>
        </p:spPr>
        <p:txBody>
          <a:bodyPr>
            <a:normAutofit lnSpcReduction="10000"/>
          </a:bodyPr>
          <a:lstStyle/>
          <a:p>
            <a:r>
              <a:rPr lang="ja-JP" altLang="en-US" dirty="0"/>
              <a:t>祈りの後</a:t>
            </a:r>
            <a:r>
              <a:rPr lang="en-US" altLang="ja-JP" dirty="0"/>
              <a:t>1</a:t>
            </a:r>
            <a:endParaRPr lang="en-US" dirty="0"/>
          </a:p>
        </p:txBody>
      </p:sp>
      <p:sp>
        <p:nvSpPr>
          <p:cNvPr id="5" name="Text Placeholder 4"/>
          <p:cNvSpPr>
            <a:spLocks noGrp="1"/>
          </p:cNvSpPr>
          <p:nvPr>
            <p:ph type="body" sz="quarter" idx="14"/>
          </p:nvPr>
        </p:nvSpPr>
        <p:spPr>
          <a:xfrm>
            <a:off x="6096000" y="365125"/>
            <a:ext cx="4386606" cy="5811838"/>
          </a:xfrm>
        </p:spPr>
        <p:txBody>
          <a:bodyPr>
            <a:normAutofit fontScale="70000" lnSpcReduction="20000"/>
          </a:bodyPr>
          <a:lstStyle/>
          <a:p>
            <a:r>
              <a:rPr lang="ja-JP" altLang="en-US" dirty="0"/>
              <a:t>一部の人々はすぐに気分が良い</a:t>
            </a:r>
            <a:br>
              <a:rPr lang="ja-JP" altLang="en-US" dirty="0"/>
            </a:br>
            <a:endParaRPr lang="en-US" altLang="ja-JP" dirty="0"/>
          </a:p>
          <a:p>
            <a:r>
              <a:rPr lang="ja-JP" altLang="en-US" dirty="0"/>
              <a:t>他の人がもっとゆっくりと癒す</a:t>
            </a:r>
            <a:br>
              <a:rPr lang="ja-JP" altLang="en-US" dirty="0"/>
            </a:br>
            <a:endParaRPr lang="en-US" altLang="ja-JP" dirty="0"/>
          </a:p>
          <a:p>
            <a:r>
              <a:rPr lang="ja-JP" altLang="en-US" dirty="0"/>
              <a:t>治癒のスピードにかかわらず、イエス様に感謝してください</a:t>
            </a:r>
            <a:br>
              <a:rPr lang="ja-JP" altLang="en-US" dirty="0"/>
            </a:br>
            <a:endParaRPr lang="en-US" altLang="ja-JP" dirty="0"/>
          </a:p>
          <a:p>
            <a:r>
              <a:rPr lang="ja-JP" altLang="en-US" dirty="0"/>
              <a:t>あなたが痛み、悲しみ、または恐怖が後で復帰すると感じたら、あなたは簡単な祈りを自分で祈ることができます</a:t>
            </a:r>
            <a:br>
              <a:rPr lang="ja-JP" altLang="en-US" dirty="0"/>
            </a:br>
            <a:endParaRPr lang="en-US" altLang="ja-JP" dirty="0"/>
          </a:p>
          <a:p>
            <a:r>
              <a:rPr lang="ja-JP" altLang="en-US" dirty="0"/>
              <a:t>あなたと祈った人はあなたを癒しませんでした。イエスは癒しの人です。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42</a:t>
            </a:fld>
            <a:endParaRPr lang="en-US"/>
          </a:p>
        </p:txBody>
      </p:sp>
    </p:spTree>
    <p:extLst>
      <p:ext uri="{BB962C8B-B14F-4D97-AF65-F5344CB8AC3E}">
        <p14:creationId xmlns:p14="http://schemas.microsoft.com/office/powerpoint/2010/main" val="3946194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Praying 2</a:t>
            </a:r>
          </a:p>
        </p:txBody>
      </p:sp>
      <p:sp>
        <p:nvSpPr>
          <p:cNvPr id="3" name="Content Placeholder 2"/>
          <p:cNvSpPr>
            <a:spLocks noGrp="1"/>
          </p:cNvSpPr>
          <p:nvPr>
            <p:ph idx="1"/>
          </p:nvPr>
        </p:nvSpPr>
        <p:spPr/>
        <p:txBody>
          <a:bodyPr>
            <a:normAutofit fontScale="92500" lnSpcReduction="20000"/>
          </a:bodyPr>
          <a:lstStyle/>
          <a:p>
            <a:r>
              <a:rPr lang="en-US" dirty="0"/>
              <a:t>You may also get help from doctor or psychologist. Why?</a:t>
            </a:r>
          </a:p>
          <a:p>
            <a:r>
              <a:rPr lang="en-US" dirty="0"/>
              <a:t>Because demon is no longer harassing your spirit, but damage caused by demon may affect body and soul also. </a:t>
            </a:r>
          </a:p>
          <a:p>
            <a:r>
              <a:rPr lang="en-US" dirty="0"/>
              <a:t>Remember, human is made of three parts:</a:t>
            </a:r>
          </a:p>
          <a:p>
            <a:pPr lvl="1"/>
            <a:r>
              <a:rPr lang="en-US" dirty="0"/>
              <a:t>Demon is spirit and bothered your spirit, but now is gone</a:t>
            </a:r>
          </a:p>
          <a:p>
            <a:pPr lvl="1"/>
            <a:r>
              <a:rPr lang="en-US" dirty="0"/>
              <a:t>Body – medicine or other physical treatment may help</a:t>
            </a:r>
          </a:p>
          <a:p>
            <a:pPr lvl="1"/>
            <a:r>
              <a:rPr lang="en-US" dirty="0"/>
              <a:t>Soul – your character is affected, so counseling and medicine may help</a:t>
            </a:r>
          </a:p>
        </p:txBody>
      </p:sp>
      <p:sp>
        <p:nvSpPr>
          <p:cNvPr id="4" name="Text Placeholder 3"/>
          <p:cNvSpPr>
            <a:spLocks noGrp="1"/>
          </p:cNvSpPr>
          <p:nvPr>
            <p:ph type="body" sz="quarter" idx="13"/>
          </p:nvPr>
        </p:nvSpPr>
        <p:spPr>
          <a:xfrm>
            <a:off x="11386010" y="365125"/>
            <a:ext cx="569536" cy="5811838"/>
          </a:xfrm>
        </p:spPr>
        <p:txBody>
          <a:bodyPr>
            <a:normAutofit fontScale="92500" lnSpcReduction="20000"/>
          </a:bodyPr>
          <a:lstStyle/>
          <a:p>
            <a:r>
              <a:rPr lang="ja-JP" altLang="en-US" dirty="0"/>
              <a:t>祈りの後</a:t>
            </a:r>
            <a:r>
              <a:rPr lang="en-US" altLang="ja-JP" dirty="0"/>
              <a:t>2</a:t>
            </a:r>
            <a:endParaRPr lang="en-US" dirty="0"/>
          </a:p>
        </p:txBody>
      </p:sp>
      <p:sp>
        <p:nvSpPr>
          <p:cNvPr id="5" name="Text Placeholder 4"/>
          <p:cNvSpPr>
            <a:spLocks noGrp="1"/>
          </p:cNvSpPr>
          <p:nvPr>
            <p:ph type="body" sz="quarter" idx="14"/>
          </p:nvPr>
        </p:nvSpPr>
        <p:spPr>
          <a:xfrm>
            <a:off x="5920034" y="365125"/>
            <a:ext cx="5465975" cy="5811838"/>
          </a:xfrm>
        </p:spPr>
        <p:txBody>
          <a:bodyPr>
            <a:normAutofit fontScale="70000" lnSpcReduction="20000"/>
          </a:bodyPr>
          <a:lstStyle/>
          <a:p>
            <a:r>
              <a:rPr lang="ja-JP" altLang="en-US" dirty="0"/>
              <a:t>医者や心理学者から助けを受けることもできます。 どうして？</a:t>
            </a:r>
            <a:br>
              <a:rPr lang="ja-JP" altLang="en-US" dirty="0"/>
            </a:br>
            <a:endParaRPr lang="en-US" altLang="ja-JP" dirty="0"/>
          </a:p>
          <a:p>
            <a:r>
              <a:rPr lang="ja-JP" altLang="en-US" dirty="0"/>
              <a:t>悪魔はもはやあなたの精神を嫌うものではありませんが、悪魔によって引き起こされる被害は身体と魂にも影響を与える可能性があります。</a:t>
            </a:r>
            <a:br>
              <a:rPr lang="ja-JP" altLang="en-US" dirty="0"/>
            </a:br>
            <a:endParaRPr lang="en-US" altLang="ja-JP" dirty="0"/>
          </a:p>
          <a:p>
            <a:r>
              <a:rPr lang="ja-JP" altLang="en-US" dirty="0"/>
              <a:t>人間は</a:t>
            </a:r>
            <a:r>
              <a:rPr lang="en-US" altLang="ja-JP" dirty="0"/>
              <a:t>3</a:t>
            </a:r>
            <a:r>
              <a:rPr lang="ja-JP" altLang="en-US" dirty="0"/>
              <a:t>つの部分で構成されていることを忘れないでください</a:t>
            </a:r>
            <a:br>
              <a:rPr lang="ja-JP" altLang="en-US" dirty="0"/>
            </a:br>
            <a:endParaRPr lang="en-US" altLang="ja-JP" dirty="0"/>
          </a:p>
          <a:p>
            <a:pPr lvl="1"/>
            <a:r>
              <a:rPr lang="ja-JP" altLang="en-US" dirty="0"/>
              <a:t>悪魔は精神であり、あなたの精神を悩ましていますが、今はなくなっています。</a:t>
            </a:r>
            <a:br>
              <a:rPr lang="ja-JP" altLang="en-US" dirty="0"/>
            </a:br>
            <a:endParaRPr lang="en-US" altLang="ja-JP" dirty="0"/>
          </a:p>
          <a:p>
            <a:pPr lvl="1"/>
            <a:r>
              <a:rPr lang="ja-JP" altLang="en-US" dirty="0"/>
              <a:t>身体 </a:t>
            </a:r>
            <a:r>
              <a:rPr lang="en-US" altLang="ja-JP" dirty="0"/>
              <a:t>- </a:t>
            </a:r>
            <a:r>
              <a:rPr lang="ja-JP" altLang="en-US" dirty="0"/>
              <a:t>医学または他の身体的治療が助けるかもしれない</a:t>
            </a:r>
            <a:br>
              <a:rPr lang="ja-JP" altLang="en-US" dirty="0"/>
            </a:br>
            <a:endParaRPr lang="en-US" altLang="ja-JP" dirty="0"/>
          </a:p>
          <a:p>
            <a:pPr lvl="1"/>
            <a:r>
              <a:rPr lang="ja-JP" altLang="en-US" dirty="0"/>
              <a:t>心 </a:t>
            </a:r>
            <a:r>
              <a:rPr lang="en-US" altLang="ja-JP" dirty="0"/>
              <a:t>- </a:t>
            </a:r>
            <a:r>
              <a:rPr lang="ja-JP" altLang="en-US" dirty="0"/>
              <a:t>あなたのキャラクターが影響を受けるので、カウンセリングや薬が役立つかもしれません</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43</a:t>
            </a:fld>
            <a:endParaRPr lang="en-US"/>
          </a:p>
        </p:txBody>
      </p:sp>
    </p:spTree>
    <p:extLst>
      <p:ext uri="{BB962C8B-B14F-4D97-AF65-F5344CB8AC3E}">
        <p14:creationId xmlns:p14="http://schemas.microsoft.com/office/powerpoint/2010/main" val="1432804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Praying 3</a:t>
            </a:r>
          </a:p>
        </p:txBody>
      </p:sp>
      <p:sp>
        <p:nvSpPr>
          <p:cNvPr id="3" name="Content Placeholder 2"/>
          <p:cNvSpPr>
            <a:spLocks noGrp="1"/>
          </p:cNvSpPr>
          <p:nvPr>
            <p:ph idx="1"/>
          </p:nvPr>
        </p:nvSpPr>
        <p:spPr/>
        <p:txBody>
          <a:bodyPr/>
          <a:lstStyle/>
          <a:p>
            <a:r>
              <a:rPr lang="en-US" dirty="0"/>
              <a:t>One prayer will start your healing</a:t>
            </a:r>
          </a:p>
          <a:p>
            <a:r>
              <a:rPr lang="en-US" dirty="0"/>
              <a:t>The spirit that was locked out probably had team members working in your spirit</a:t>
            </a:r>
          </a:p>
          <a:p>
            <a:r>
              <a:rPr lang="en-US" dirty="0"/>
              <a:t>Other demons will try to hide  inside your spirit while one is locked out</a:t>
            </a:r>
          </a:p>
          <a:p>
            <a:r>
              <a:rPr lang="en-US" dirty="0"/>
              <a:t>Often, many prayers are needed to clear your soul and spirit</a:t>
            </a:r>
          </a:p>
        </p:txBody>
      </p:sp>
      <p:sp>
        <p:nvSpPr>
          <p:cNvPr id="4" name="Text Placeholder 3"/>
          <p:cNvSpPr>
            <a:spLocks noGrp="1"/>
          </p:cNvSpPr>
          <p:nvPr>
            <p:ph type="body" sz="quarter" idx="13"/>
          </p:nvPr>
        </p:nvSpPr>
        <p:spPr/>
        <p:txBody>
          <a:bodyPr/>
          <a:lstStyle/>
          <a:p>
            <a:r>
              <a:rPr lang="ja-JP" altLang="en-US" dirty="0"/>
              <a:t>祈りの後</a:t>
            </a:r>
            <a:r>
              <a:rPr lang="en-US" altLang="ja-JP" dirty="0"/>
              <a:t>3</a:t>
            </a:r>
            <a:endParaRPr lang="en-US" dirty="0"/>
          </a:p>
        </p:txBody>
      </p:sp>
      <p:sp>
        <p:nvSpPr>
          <p:cNvPr id="5" name="Text Placeholder 4"/>
          <p:cNvSpPr>
            <a:spLocks noGrp="1"/>
          </p:cNvSpPr>
          <p:nvPr>
            <p:ph type="body" sz="quarter" idx="14"/>
          </p:nvPr>
        </p:nvSpPr>
        <p:spPr>
          <a:xfrm>
            <a:off x="6096000" y="365124"/>
            <a:ext cx="3825875" cy="6195931"/>
          </a:xfrm>
        </p:spPr>
        <p:txBody>
          <a:bodyPr>
            <a:normAutofit fontScale="70000" lnSpcReduction="20000"/>
          </a:bodyPr>
          <a:lstStyle/>
          <a:p>
            <a:r>
              <a:rPr lang="ja-JP" altLang="en-US" dirty="0"/>
              <a:t>一度の祈りであなたの癒しが始まります</a:t>
            </a:r>
            <a:br>
              <a:rPr lang="ja-JP" altLang="en-US" dirty="0"/>
            </a:br>
            <a:endParaRPr lang="en-US" altLang="ja-JP" dirty="0"/>
          </a:p>
          <a:p>
            <a:r>
              <a:rPr lang="ja-JP" altLang="en-US" dirty="0"/>
              <a:t>ロックアウトされた精神にはおそらくチームメンバーがあなたの精神の中で働いていた</a:t>
            </a:r>
            <a:br>
              <a:rPr lang="ja-JP" altLang="en-US" dirty="0"/>
            </a:br>
            <a:endParaRPr lang="en-US" altLang="ja-JP" dirty="0"/>
          </a:p>
          <a:p>
            <a:r>
              <a:rPr lang="ja-JP" altLang="en-US" dirty="0"/>
              <a:t>他の悪魔はあなたの精神の中に隠れようとしますが、一方はロックアウトされます</a:t>
            </a:r>
            <a:br>
              <a:rPr lang="ja-JP" altLang="en-US" dirty="0"/>
            </a:br>
            <a:endParaRPr lang="en-US" altLang="ja-JP" dirty="0"/>
          </a:p>
          <a:p>
            <a:r>
              <a:rPr lang="ja-JP" altLang="en-US" dirty="0"/>
              <a:t>多くの場合、あなたの魂と精神をクリアするために多くの祈りが必要です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44</a:t>
            </a:fld>
            <a:endParaRPr lang="en-US"/>
          </a:p>
        </p:txBody>
      </p:sp>
    </p:spTree>
    <p:extLst>
      <p:ext uri="{BB962C8B-B14F-4D97-AF65-F5344CB8AC3E}">
        <p14:creationId xmlns:p14="http://schemas.microsoft.com/office/powerpoint/2010/main" val="266363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3" name="Content Placeholder 2"/>
          <p:cNvSpPr>
            <a:spLocks noGrp="1"/>
          </p:cNvSpPr>
          <p:nvPr>
            <p:ph idx="1"/>
          </p:nvPr>
        </p:nvSpPr>
        <p:spPr/>
        <p:txBody>
          <a:bodyPr>
            <a:normAutofit lnSpcReduction="10000"/>
          </a:bodyPr>
          <a:lstStyle/>
          <a:p>
            <a:r>
              <a:rPr lang="en-US" dirty="0"/>
              <a:t>Since complete healing often requires many prayers,</a:t>
            </a:r>
          </a:p>
          <a:p>
            <a:r>
              <a:rPr lang="en-US" dirty="0"/>
              <a:t>it is a good idea to find a group of people who know Jesus and understand how to pray for healing</a:t>
            </a:r>
          </a:p>
          <a:p>
            <a:r>
              <a:rPr lang="en-US" dirty="0"/>
              <a:t>The complete healing includes knowing Jesus yourself.</a:t>
            </a:r>
          </a:p>
          <a:p>
            <a:r>
              <a:rPr lang="en-US" dirty="0"/>
              <a:t>Jesus would like to help you, but will not force you to accept his help</a:t>
            </a:r>
          </a:p>
        </p:txBody>
      </p:sp>
      <p:sp>
        <p:nvSpPr>
          <p:cNvPr id="4" name="Text Placeholder 3"/>
          <p:cNvSpPr>
            <a:spLocks noGrp="1"/>
          </p:cNvSpPr>
          <p:nvPr>
            <p:ph type="body" sz="quarter" idx="13"/>
          </p:nvPr>
        </p:nvSpPr>
        <p:spPr>
          <a:xfrm>
            <a:off x="10614580" y="365126"/>
            <a:ext cx="739219" cy="5811838"/>
          </a:xfrm>
        </p:spPr>
        <p:txBody>
          <a:bodyPr>
            <a:noAutofit/>
          </a:bodyPr>
          <a:lstStyle/>
          <a:p>
            <a:r>
              <a:rPr lang="ja-JP" altLang="en-US" sz="4800" dirty="0"/>
              <a:t>今後</a:t>
            </a:r>
            <a:endParaRPr lang="en-US" sz="4800" dirty="0"/>
          </a:p>
        </p:txBody>
      </p:sp>
      <p:sp>
        <p:nvSpPr>
          <p:cNvPr id="5" name="Text Placeholder 4"/>
          <p:cNvSpPr>
            <a:spLocks noGrp="1"/>
          </p:cNvSpPr>
          <p:nvPr>
            <p:ph type="body" sz="quarter" idx="14"/>
          </p:nvPr>
        </p:nvSpPr>
        <p:spPr>
          <a:xfrm>
            <a:off x="6096000" y="365125"/>
            <a:ext cx="4631703" cy="5811838"/>
          </a:xfrm>
        </p:spPr>
        <p:txBody>
          <a:bodyPr>
            <a:normAutofit fontScale="85000" lnSpcReduction="20000"/>
          </a:bodyPr>
          <a:lstStyle/>
          <a:p>
            <a:r>
              <a:rPr lang="ja-JP" altLang="en-US" dirty="0"/>
              <a:t>完全な治癒はしばしば多くの祈りを必要とするので、</a:t>
            </a:r>
            <a:br>
              <a:rPr lang="ja-JP" altLang="en-US" dirty="0"/>
            </a:br>
            <a:endParaRPr lang="en-US" altLang="ja-JP" dirty="0"/>
          </a:p>
          <a:p>
            <a:r>
              <a:rPr lang="ja-JP" altLang="en-US" dirty="0"/>
              <a:t>イエスを知り、癒しのために祈る方法を理解している人々のグループを見つけることは良い考えです</a:t>
            </a:r>
            <a:br>
              <a:rPr lang="ja-JP" altLang="en-US" dirty="0"/>
            </a:br>
            <a:endParaRPr lang="en-US" altLang="ja-JP" dirty="0"/>
          </a:p>
          <a:p>
            <a:r>
              <a:rPr lang="ja-JP" altLang="en-US" dirty="0"/>
              <a:t>完全な治癒には、イエス自身を知ること</a:t>
            </a:r>
            <a:br>
              <a:rPr lang="ja-JP" altLang="en-US" dirty="0"/>
            </a:br>
            <a:endParaRPr lang="en-US" altLang="ja-JP" dirty="0"/>
          </a:p>
          <a:p>
            <a:r>
              <a:rPr lang="ja-JP" altLang="en-US" dirty="0"/>
              <a:t>イエスはあなたを助けたいと思っていますが、助けを受け入れるよう強制しません。</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45</a:t>
            </a:fld>
            <a:endParaRPr lang="en-US"/>
          </a:p>
        </p:txBody>
      </p:sp>
    </p:spTree>
    <p:extLst>
      <p:ext uri="{BB962C8B-B14F-4D97-AF65-F5344CB8AC3E}">
        <p14:creationId xmlns:p14="http://schemas.microsoft.com/office/powerpoint/2010/main" val="3504966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a:xfrm>
            <a:off x="838200" y="1427356"/>
            <a:ext cx="5257800" cy="4749607"/>
          </a:xfrm>
        </p:spPr>
        <p:txBody>
          <a:bodyPr>
            <a:normAutofit/>
          </a:bodyPr>
          <a:lstStyle/>
          <a:p>
            <a:r>
              <a:rPr lang="en-US" dirty="0"/>
              <a:t>I want to share my experience with you</a:t>
            </a:r>
          </a:p>
          <a:p>
            <a:r>
              <a:rPr lang="en-US" dirty="0"/>
              <a:t>I have been praying for people to be healed for many years</a:t>
            </a:r>
          </a:p>
          <a:p>
            <a:r>
              <a:rPr lang="en-US" dirty="0"/>
              <a:t>Next, I will tell you some true experiences I have had</a:t>
            </a:r>
          </a:p>
        </p:txBody>
      </p:sp>
      <p:sp>
        <p:nvSpPr>
          <p:cNvPr id="4" name="Text Placeholder 3"/>
          <p:cNvSpPr>
            <a:spLocks noGrp="1"/>
          </p:cNvSpPr>
          <p:nvPr>
            <p:ph type="body" sz="quarter" idx="13"/>
          </p:nvPr>
        </p:nvSpPr>
        <p:spPr>
          <a:xfrm>
            <a:off x="10805531" y="365125"/>
            <a:ext cx="726688" cy="5811838"/>
          </a:xfrm>
        </p:spPr>
        <p:txBody>
          <a:bodyPr/>
          <a:lstStyle/>
          <a:p>
            <a:r>
              <a:rPr lang="ja-JP" altLang="en-US" dirty="0"/>
              <a:t>次は何ですか？</a:t>
            </a:r>
            <a:endParaRPr lang="en-US" dirty="0"/>
          </a:p>
        </p:txBody>
      </p:sp>
      <p:sp>
        <p:nvSpPr>
          <p:cNvPr id="5" name="Text Placeholder 4"/>
          <p:cNvSpPr>
            <a:spLocks noGrp="1"/>
          </p:cNvSpPr>
          <p:nvPr>
            <p:ph type="body" sz="quarter" idx="14"/>
          </p:nvPr>
        </p:nvSpPr>
        <p:spPr>
          <a:xfrm>
            <a:off x="6096000" y="365125"/>
            <a:ext cx="4620322" cy="6136036"/>
          </a:xfrm>
        </p:spPr>
        <p:txBody>
          <a:bodyPr>
            <a:normAutofit/>
          </a:bodyPr>
          <a:lstStyle/>
          <a:p>
            <a:r>
              <a:rPr lang="ja-JP" altLang="en-US" dirty="0"/>
              <a:t>あなたと私の経験を共有したい</a:t>
            </a:r>
            <a:endParaRPr lang="en-US" altLang="ja-JP" dirty="0"/>
          </a:p>
          <a:p>
            <a:r>
              <a:rPr lang="ja-JP" altLang="en-US" dirty="0"/>
              <a:t>私は人々が何年も癒されることを祈っています</a:t>
            </a:r>
            <a:endParaRPr lang="en-US" altLang="ja-JP" dirty="0"/>
          </a:p>
          <a:p>
            <a:r>
              <a:rPr lang="ja-JP" altLang="en-US" dirty="0"/>
              <a:t>次に、私が持っていたいくつかの真の経験を教えます</a:t>
            </a:r>
            <a:endParaRPr lang="en-US" dirty="0"/>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46</a:t>
            </a:fld>
            <a:endParaRPr lang="en-US"/>
          </a:p>
        </p:txBody>
      </p:sp>
    </p:spTree>
    <p:extLst>
      <p:ext uri="{BB962C8B-B14F-4D97-AF65-F5344CB8AC3E}">
        <p14:creationId xmlns:p14="http://schemas.microsoft.com/office/powerpoint/2010/main" val="1730661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to have Children</a:t>
            </a:r>
          </a:p>
        </p:txBody>
      </p:sp>
      <p:sp>
        <p:nvSpPr>
          <p:cNvPr id="3" name="Content Placeholder 2"/>
          <p:cNvSpPr>
            <a:spLocks noGrp="1"/>
          </p:cNvSpPr>
          <p:nvPr>
            <p:ph idx="1"/>
          </p:nvPr>
        </p:nvSpPr>
        <p:spPr/>
        <p:txBody>
          <a:bodyPr>
            <a:normAutofit fontScale="92500" lnSpcReduction="20000"/>
          </a:bodyPr>
          <a:lstStyle/>
          <a:p>
            <a:r>
              <a:rPr lang="en-US" dirty="0"/>
              <a:t>1984, a husband and wife at church asked for prayer to have children</a:t>
            </a:r>
          </a:p>
          <a:p>
            <a:r>
              <a:rPr lang="en-US" dirty="0"/>
              <a:t>This man and woman had been married five years, and no child came</a:t>
            </a:r>
          </a:p>
          <a:p>
            <a:r>
              <a:rPr lang="en-US" dirty="0"/>
              <a:t>Friends gathered and prayed</a:t>
            </a:r>
          </a:p>
          <a:p>
            <a:r>
              <a:rPr lang="en-US" dirty="0"/>
              <a:t>Next year, woman gave birth to a baby boy</a:t>
            </a:r>
          </a:p>
          <a:p>
            <a:r>
              <a:rPr lang="en-US" dirty="0"/>
              <a:t>Now (2018) this family has 4 children, all graduated from college</a:t>
            </a:r>
          </a:p>
        </p:txBody>
      </p:sp>
      <p:sp>
        <p:nvSpPr>
          <p:cNvPr id="4" name="Text Placeholder 3"/>
          <p:cNvSpPr>
            <a:spLocks noGrp="1"/>
          </p:cNvSpPr>
          <p:nvPr>
            <p:ph type="body" sz="quarter" idx="13"/>
          </p:nvPr>
        </p:nvSpPr>
        <p:spPr>
          <a:xfrm>
            <a:off x="10721340" y="365126"/>
            <a:ext cx="632460" cy="5811838"/>
          </a:xfrm>
        </p:spPr>
        <p:txBody>
          <a:bodyPr>
            <a:normAutofit fontScale="92500" lnSpcReduction="10000"/>
          </a:bodyPr>
          <a:lstStyle/>
          <a:p>
            <a:r>
              <a:rPr lang="ja-JP" altLang="en-US" dirty="0"/>
              <a:t>子供を持つための祈り</a:t>
            </a:r>
            <a:endParaRPr lang="en-US" dirty="0"/>
          </a:p>
        </p:txBody>
      </p:sp>
      <p:sp>
        <p:nvSpPr>
          <p:cNvPr id="5" name="Text Placeholder 4"/>
          <p:cNvSpPr>
            <a:spLocks noGrp="1"/>
          </p:cNvSpPr>
          <p:nvPr>
            <p:ph type="body" sz="quarter" idx="14"/>
          </p:nvPr>
        </p:nvSpPr>
        <p:spPr>
          <a:xfrm>
            <a:off x="6096000" y="365124"/>
            <a:ext cx="4625340" cy="6069965"/>
          </a:xfrm>
        </p:spPr>
        <p:txBody>
          <a:bodyPr>
            <a:normAutofit fontScale="77500" lnSpcReduction="20000"/>
          </a:bodyPr>
          <a:lstStyle/>
          <a:p>
            <a:r>
              <a:rPr lang="en-US" altLang="ja-JP" dirty="0"/>
              <a:t>1984</a:t>
            </a:r>
            <a:r>
              <a:rPr lang="ja-JP" altLang="en-US" dirty="0"/>
              <a:t>年、教会の夫と妻が祈りのために子供を持つように求めました</a:t>
            </a:r>
            <a:br>
              <a:rPr lang="ja-JP" altLang="en-US" dirty="0"/>
            </a:br>
            <a:endParaRPr lang="en-US" altLang="ja-JP" dirty="0"/>
          </a:p>
          <a:p>
            <a:r>
              <a:rPr lang="ja-JP" altLang="en-US" dirty="0"/>
              <a:t>この男性と女性は</a:t>
            </a:r>
            <a:r>
              <a:rPr lang="en-US" altLang="ja-JP" dirty="0"/>
              <a:t>5</a:t>
            </a:r>
            <a:r>
              <a:rPr lang="ja-JP" altLang="en-US" dirty="0"/>
              <a:t>年間結婚しており、子供はいなかった</a:t>
            </a:r>
            <a:br>
              <a:rPr lang="ja-JP" altLang="en-US" dirty="0"/>
            </a:br>
            <a:endParaRPr lang="en-US" altLang="ja-JP" dirty="0"/>
          </a:p>
          <a:p>
            <a:r>
              <a:rPr lang="ja-JP" altLang="en-US" dirty="0"/>
              <a:t>集まった友人たち</a:t>
            </a:r>
            <a:br>
              <a:rPr lang="ja-JP" altLang="en-US" dirty="0"/>
            </a:br>
            <a:endParaRPr lang="en-US" altLang="ja-JP" dirty="0"/>
          </a:p>
          <a:p>
            <a:r>
              <a:rPr lang="ja-JP" altLang="en-US" dirty="0"/>
              <a:t>来年、女性は赤ちゃんを産んだ</a:t>
            </a:r>
            <a:endParaRPr lang="en-US" altLang="ja-JP" dirty="0"/>
          </a:p>
          <a:p>
            <a:endParaRPr lang="en-US" altLang="ja-JP" dirty="0"/>
          </a:p>
          <a:p>
            <a:r>
              <a:rPr lang="ja-JP" altLang="en-US" dirty="0"/>
              <a:t>今（</a:t>
            </a:r>
            <a:r>
              <a:rPr lang="en-US" altLang="ja-JP" dirty="0"/>
              <a:t>2018</a:t>
            </a:r>
            <a:r>
              <a:rPr lang="ja-JP" altLang="en-US" dirty="0"/>
              <a:t>年）この家族には</a:t>
            </a:r>
            <a:r>
              <a:rPr lang="en-US" altLang="ja-JP" dirty="0"/>
              <a:t>4</a:t>
            </a:r>
            <a:r>
              <a:rPr lang="ja-JP" altLang="en-US" dirty="0"/>
              <a:t>人の子供がいて、すべて大学を卒業した</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47</a:t>
            </a:fld>
            <a:endParaRPr lang="en-US"/>
          </a:p>
        </p:txBody>
      </p:sp>
    </p:spTree>
    <p:extLst>
      <p:ext uri="{BB962C8B-B14F-4D97-AF65-F5344CB8AC3E}">
        <p14:creationId xmlns:p14="http://schemas.microsoft.com/office/powerpoint/2010/main" val="34338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brain tumor (1)</a:t>
            </a:r>
          </a:p>
        </p:txBody>
      </p:sp>
      <p:sp>
        <p:nvSpPr>
          <p:cNvPr id="3" name="Content Placeholder 2"/>
          <p:cNvSpPr>
            <a:spLocks noGrp="1"/>
          </p:cNvSpPr>
          <p:nvPr>
            <p:ph idx="1"/>
          </p:nvPr>
        </p:nvSpPr>
        <p:spPr/>
        <p:txBody>
          <a:bodyPr>
            <a:normAutofit/>
          </a:bodyPr>
          <a:lstStyle/>
          <a:p>
            <a:r>
              <a:rPr lang="en-US" dirty="0"/>
              <a:t>About 1990, a man with wife and three small children was diagnosed with brain tumor</a:t>
            </a:r>
          </a:p>
          <a:p>
            <a:r>
              <a:rPr lang="en-US" dirty="0"/>
              <a:t>Friends from church met to pray with him</a:t>
            </a:r>
          </a:p>
          <a:p>
            <a:r>
              <a:rPr lang="en-US" dirty="0"/>
              <a:t>In a few days, the brain tumor shrank and could not be seen with x-ray</a:t>
            </a:r>
          </a:p>
        </p:txBody>
      </p:sp>
      <p:sp>
        <p:nvSpPr>
          <p:cNvPr id="4" name="Text Placeholder 3"/>
          <p:cNvSpPr>
            <a:spLocks noGrp="1"/>
          </p:cNvSpPr>
          <p:nvPr>
            <p:ph type="body" sz="quarter" idx="13"/>
          </p:nvPr>
        </p:nvSpPr>
        <p:spPr>
          <a:xfrm>
            <a:off x="10502900" y="365125"/>
            <a:ext cx="1308100" cy="5811838"/>
          </a:xfrm>
        </p:spPr>
        <p:txBody>
          <a:bodyPr/>
          <a:lstStyle/>
          <a:p>
            <a:r>
              <a:rPr lang="ja-JP" altLang="en-US" dirty="0"/>
              <a:t>脳腫瘍のための祈り（</a:t>
            </a:r>
            <a:r>
              <a:rPr lang="en-US" altLang="ja-JP" dirty="0"/>
              <a:t>1</a:t>
            </a:r>
            <a:r>
              <a:rPr lang="ja-JP" altLang="en-US" dirty="0"/>
              <a:t>）</a:t>
            </a:r>
            <a:endParaRPr lang="en-US" dirty="0"/>
          </a:p>
        </p:txBody>
      </p:sp>
      <p:sp>
        <p:nvSpPr>
          <p:cNvPr id="5" name="Text Placeholder 4"/>
          <p:cNvSpPr>
            <a:spLocks noGrp="1"/>
          </p:cNvSpPr>
          <p:nvPr>
            <p:ph type="body" sz="quarter" idx="14"/>
          </p:nvPr>
        </p:nvSpPr>
        <p:spPr>
          <a:xfrm>
            <a:off x="6096000" y="365125"/>
            <a:ext cx="4488180" cy="5811838"/>
          </a:xfrm>
        </p:spPr>
        <p:txBody>
          <a:bodyPr>
            <a:normAutofit lnSpcReduction="10000"/>
          </a:bodyPr>
          <a:lstStyle/>
          <a:p>
            <a:r>
              <a:rPr lang="en-US" altLang="ja-JP" dirty="0"/>
              <a:t>1990</a:t>
            </a:r>
            <a:r>
              <a:rPr lang="ja-JP" altLang="en-US" dirty="0"/>
              <a:t>年頃、妻と</a:t>
            </a:r>
            <a:r>
              <a:rPr lang="en-US" altLang="ja-JP" dirty="0"/>
              <a:t>3</a:t>
            </a:r>
            <a:r>
              <a:rPr lang="ja-JP" altLang="en-US" dirty="0"/>
              <a:t>人の小児を持つ男性が脳腫瘍と診断された</a:t>
            </a:r>
            <a:br>
              <a:rPr lang="ja-JP" altLang="en-US" dirty="0"/>
            </a:br>
            <a:endParaRPr lang="en-US" altLang="ja-JP" dirty="0"/>
          </a:p>
          <a:p>
            <a:r>
              <a:rPr lang="ja-JP" altLang="en-US" dirty="0"/>
              <a:t>教会からの友人は彼と祈るために会った</a:t>
            </a:r>
            <a:br>
              <a:rPr lang="ja-JP" altLang="en-US" dirty="0"/>
            </a:br>
            <a:endParaRPr lang="en-US" altLang="ja-JP" dirty="0"/>
          </a:p>
          <a:p>
            <a:r>
              <a:rPr lang="ja-JP" altLang="en-US" dirty="0"/>
              <a:t>数日後、脳腫瘍は縮小し、</a:t>
            </a:r>
            <a:r>
              <a:rPr lang="en-US" altLang="ja-JP" dirty="0"/>
              <a:t>X</a:t>
            </a:r>
            <a:r>
              <a:rPr lang="ja-JP" altLang="en-US" dirty="0"/>
              <a:t>線で見ることができませんでした</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48</a:t>
            </a:fld>
            <a:endParaRPr lang="en-US"/>
          </a:p>
        </p:txBody>
      </p:sp>
    </p:spTree>
    <p:extLst>
      <p:ext uri="{BB962C8B-B14F-4D97-AF65-F5344CB8AC3E}">
        <p14:creationId xmlns:p14="http://schemas.microsoft.com/office/powerpoint/2010/main" val="692522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brain tumor (2)</a:t>
            </a:r>
          </a:p>
        </p:txBody>
      </p:sp>
      <p:sp>
        <p:nvSpPr>
          <p:cNvPr id="3" name="Content Placeholder 2"/>
          <p:cNvSpPr>
            <a:spLocks noGrp="1"/>
          </p:cNvSpPr>
          <p:nvPr>
            <p:ph idx="1"/>
          </p:nvPr>
        </p:nvSpPr>
        <p:spPr/>
        <p:txBody>
          <a:bodyPr/>
          <a:lstStyle/>
          <a:p>
            <a:r>
              <a:rPr lang="en-US" dirty="0"/>
              <a:t>Three years later, man had headaches</a:t>
            </a:r>
          </a:p>
          <a:p>
            <a:r>
              <a:rPr lang="en-US" dirty="0"/>
              <a:t>X-ray images showed same tumor growing again</a:t>
            </a:r>
          </a:p>
          <a:p>
            <a:r>
              <a:rPr lang="en-US" dirty="0"/>
              <a:t>Many friends were afraid Jesus would not heal this tumor</a:t>
            </a:r>
          </a:p>
          <a:p>
            <a:r>
              <a:rPr lang="en-US" dirty="0"/>
              <a:t>But Jesus said, “If you have faith the size of a grain of mustard seed, you can move mountains”</a:t>
            </a:r>
          </a:p>
          <a:p>
            <a:endParaRPr lang="en-US" dirty="0"/>
          </a:p>
        </p:txBody>
      </p:sp>
      <p:sp>
        <p:nvSpPr>
          <p:cNvPr id="4" name="Text Placeholder 3"/>
          <p:cNvSpPr>
            <a:spLocks noGrp="1"/>
          </p:cNvSpPr>
          <p:nvPr>
            <p:ph type="body" sz="quarter" idx="13"/>
          </p:nvPr>
        </p:nvSpPr>
        <p:spPr/>
        <p:txBody>
          <a:bodyPr/>
          <a:lstStyle/>
          <a:p>
            <a:r>
              <a:rPr lang="ja-JP" altLang="en-US" dirty="0"/>
              <a:t>脳腫瘍のための祈り（</a:t>
            </a:r>
            <a:r>
              <a:rPr lang="en-US" altLang="ja-JP" dirty="0"/>
              <a:t>2</a:t>
            </a:r>
            <a:r>
              <a:rPr lang="ja-JP" altLang="en-US" dirty="0"/>
              <a:t>）</a:t>
            </a:r>
            <a:endParaRPr lang="en-US" dirty="0"/>
          </a:p>
        </p:txBody>
      </p:sp>
      <p:sp>
        <p:nvSpPr>
          <p:cNvPr id="5" name="Text Placeholder 4"/>
          <p:cNvSpPr>
            <a:spLocks noGrp="1"/>
          </p:cNvSpPr>
          <p:nvPr>
            <p:ph type="body" sz="quarter" idx="14"/>
          </p:nvPr>
        </p:nvSpPr>
        <p:spPr>
          <a:xfrm>
            <a:off x="5817870" y="365125"/>
            <a:ext cx="4104005" cy="5811838"/>
          </a:xfrm>
        </p:spPr>
        <p:txBody>
          <a:bodyPr>
            <a:normAutofit fontScale="77500" lnSpcReduction="20000"/>
          </a:bodyPr>
          <a:lstStyle/>
          <a:p>
            <a:r>
              <a:rPr lang="en-US" altLang="ja-JP" dirty="0"/>
              <a:t>3</a:t>
            </a:r>
            <a:r>
              <a:rPr lang="ja-JP" altLang="en-US" dirty="0"/>
              <a:t>年後、男性に頭痛</a:t>
            </a:r>
            <a:br>
              <a:rPr lang="ja-JP" altLang="en-US" dirty="0"/>
            </a:br>
            <a:endParaRPr lang="en-US" altLang="ja-JP" dirty="0"/>
          </a:p>
          <a:p>
            <a:r>
              <a:rPr lang="en-US" altLang="ja-JP" dirty="0"/>
              <a:t>X</a:t>
            </a:r>
            <a:r>
              <a:rPr lang="ja-JP" altLang="en-US" dirty="0"/>
              <a:t>線画像は再び同じ腫瘍の成長を示した</a:t>
            </a:r>
            <a:br>
              <a:rPr lang="ja-JP" altLang="en-US" dirty="0"/>
            </a:br>
            <a:endParaRPr lang="en-US" altLang="ja-JP" dirty="0"/>
          </a:p>
          <a:p>
            <a:r>
              <a:rPr lang="ja-JP" altLang="en-US" dirty="0"/>
              <a:t>多くの友人は、イエスがこの腫瘍を治癒しないと恐れていました</a:t>
            </a:r>
            <a:br>
              <a:rPr lang="ja-JP" altLang="en-US" dirty="0"/>
            </a:br>
            <a:endParaRPr lang="en-US" altLang="ja-JP" dirty="0"/>
          </a:p>
          <a:p>
            <a:r>
              <a:rPr lang="ja-JP" altLang="en-US" dirty="0"/>
              <a:t>しかしイエスは言われました、「もしあなたが穀粒の大きさの信仰を持っていれば、山を動かすことができます」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49</a:t>
            </a:fld>
            <a:endParaRPr lang="en-US"/>
          </a:p>
        </p:txBody>
      </p:sp>
    </p:spTree>
    <p:extLst>
      <p:ext uri="{BB962C8B-B14F-4D97-AF65-F5344CB8AC3E}">
        <p14:creationId xmlns:p14="http://schemas.microsoft.com/office/powerpoint/2010/main" val="216863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a:xfrm>
            <a:off x="838200" y="1427356"/>
            <a:ext cx="5257800" cy="4749607"/>
          </a:xfrm>
        </p:spPr>
        <p:txBody>
          <a:bodyPr>
            <a:normAutofit fontScale="92500"/>
          </a:bodyPr>
          <a:lstStyle/>
          <a:p>
            <a:r>
              <a:rPr lang="en-US" dirty="0"/>
              <a:t>I want to share wisdom about </a:t>
            </a:r>
            <a:r>
              <a:rPr lang="en-US" b="1" dirty="0"/>
              <a:t>spiritual healing</a:t>
            </a:r>
          </a:p>
          <a:p>
            <a:r>
              <a:rPr lang="en-US" dirty="0"/>
              <a:t>This is difficult for two reasons:</a:t>
            </a:r>
          </a:p>
          <a:p>
            <a:pPr marL="914400" lvl="1" indent="-457200">
              <a:buFont typeface="+mj-lt"/>
              <a:buAutoNum type="arabicPeriod"/>
            </a:pPr>
            <a:r>
              <a:rPr lang="en-US" sz="2600" dirty="0"/>
              <a:t>Difficult to translate words related to spirit because they are shaped by cultures</a:t>
            </a:r>
          </a:p>
          <a:p>
            <a:pPr marL="914400" lvl="1" indent="-457200">
              <a:buFont typeface="+mj-lt"/>
              <a:buAutoNum type="arabicPeriod"/>
            </a:pPr>
            <a:r>
              <a:rPr lang="en-US" sz="2600" dirty="0"/>
              <a:t>Many people do not believe in existence of spiritual beings</a:t>
            </a:r>
          </a:p>
          <a:p>
            <a:r>
              <a:rPr lang="en-US" dirty="0"/>
              <a:t>So I will start talking about spirits</a:t>
            </a:r>
          </a:p>
          <a:p>
            <a:r>
              <a:rPr lang="en-US" dirty="0"/>
              <a:t>Then I will explain about spiritual healing</a:t>
            </a:r>
          </a:p>
        </p:txBody>
      </p:sp>
      <p:sp>
        <p:nvSpPr>
          <p:cNvPr id="4" name="Text Placeholder 3"/>
          <p:cNvSpPr>
            <a:spLocks noGrp="1"/>
          </p:cNvSpPr>
          <p:nvPr>
            <p:ph type="body" sz="quarter" idx="13"/>
          </p:nvPr>
        </p:nvSpPr>
        <p:spPr>
          <a:xfrm>
            <a:off x="10805531" y="365125"/>
            <a:ext cx="726688" cy="5811838"/>
          </a:xfrm>
        </p:spPr>
        <p:txBody>
          <a:bodyPr/>
          <a:lstStyle/>
          <a:p>
            <a:r>
              <a:rPr lang="ja-JP" altLang="en-US" dirty="0"/>
              <a:t>次は何ですか？</a:t>
            </a:r>
            <a:endParaRPr lang="en-US" dirty="0"/>
          </a:p>
        </p:txBody>
      </p:sp>
      <p:sp>
        <p:nvSpPr>
          <p:cNvPr id="5" name="Text Placeholder 4"/>
          <p:cNvSpPr>
            <a:spLocks noGrp="1"/>
          </p:cNvSpPr>
          <p:nvPr>
            <p:ph type="body" sz="quarter" idx="14"/>
          </p:nvPr>
        </p:nvSpPr>
        <p:spPr>
          <a:xfrm>
            <a:off x="6096000" y="365125"/>
            <a:ext cx="4620322" cy="6136036"/>
          </a:xfrm>
        </p:spPr>
        <p:txBody>
          <a:bodyPr>
            <a:normAutofit fontScale="77500" lnSpcReduction="20000"/>
          </a:bodyPr>
          <a:lstStyle/>
          <a:p>
            <a:r>
              <a:rPr lang="ja-JP" altLang="en-US" dirty="0"/>
              <a:t>私は知恵を共有したい：精神的な癒しこれは</a:t>
            </a:r>
            <a:r>
              <a:rPr lang="en-US" altLang="ja-JP" dirty="0"/>
              <a:t>2</a:t>
            </a:r>
            <a:r>
              <a:rPr lang="ja-JP" altLang="en-US" dirty="0"/>
              <a:t>つの理由から困難です。</a:t>
            </a:r>
            <a:br>
              <a:rPr lang="ja-JP" altLang="en-US" dirty="0"/>
            </a:br>
            <a:endParaRPr lang="en-US" altLang="ja-JP" dirty="0"/>
          </a:p>
          <a:p>
            <a:pPr marL="514350" indent="-514350">
              <a:buFont typeface="+mj-lt"/>
              <a:buAutoNum type="arabicPeriod"/>
            </a:pPr>
            <a:r>
              <a:rPr lang="ja-JP" altLang="en-US" dirty="0"/>
              <a:t>彼らが文化によって形作られているので、精神に関連する言葉を翻訳するのは難しい</a:t>
            </a:r>
            <a:br>
              <a:rPr lang="ja-JP" altLang="en-US" dirty="0"/>
            </a:br>
            <a:endParaRPr lang="en-US" altLang="ja-JP" dirty="0"/>
          </a:p>
          <a:p>
            <a:pPr marL="514350" indent="-514350">
              <a:buFont typeface="+mj-lt"/>
              <a:buAutoNum type="arabicPeriod"/>
            </a:pPr>
            <a:r>
              <a:rPr lang="ja-JP" altLang="en-US" dirty="0"/>
              <a:t>多くの人々は霊的存在の存在を信じていない</a:t>
            </a:r>
            <a:br>
              <a:rPr lang="ja-JP" altLang="en-US" dirty="0"/>
            </a:br>
            <a:r>
              <a:rPr lang="ja-JP" altLang="en-US" dirty="0"/>
              <a:t>だから私は精神について話し始める</a:t>
            </a:r>
            <a:br>
              <a:rPr lang="ja-JP" altLang="en-US" dirty="0"/>
            </a:br>
            <a:endParaRPr lang="en-US" altLang="ja-JP" dirty="0"/>
          </a:p>
          <a:p>
            <a:r>
              <a:rPr lang="ja-JP" altLang="en-US" dirty="0"/>
              <a:t>それから私は精神的な癒しについて説明します</a:t>
            </a:r>
            <a:endParaRPr lang="en-US" dirty="0"/>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5</a:t>
            </a:fld>
            <a:endParaRPr lang="en-US"/>
          </a:p>
        </p:txBody>
      </p:sp>
    </p:spTree>
    <p:extLst>
      <p:ext uri="{BB962C8B-B14F-4D97-AF65-F5344CB8AC3E}">
        <p14:creationId xmlns:p14="http://schemas.microsoft.com/office/powerpoint/2010/main" val="2363274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Brain Tumor (3)</a:t>
            </a:r>
          </a:p>
        </p:txBody>
      </p:sp>
      <p:sp>
        <p:nvSpPr>
          <p:cNvPr id="3" name="Content Placeholder 2"/>
          <p:cNvSpPr>
            <a:spLocks noGrp="1"/>
          </p:cNvSpPr>
          <p:nvPr>
            <p:ph idx="1"/>
          </p:nvPr>
        </p:nvSpPr>
        <p:spPr/>
        <p:txBody>
          <a:bodyPr>
            <a:normAutofit lnSpcReduction="10000"/>
          </a:bodyPr>
          <a:lstStyle/>
          <a:p>
            <a:r>
              <a:rPr lang="en-US" dirty="0"/>
              <a:t>I knew that many friends would have difficulty believing that Jesus would heal this tumor 2</a:t>
            </a:r>
            <a:r>
              <a:rPr lang="en-US" baseline="30000" dirty="0"/>
              <a:t>nd</a:t>
            </a:r>
            <a:r>
              <a:rPr lang="en-US" dirty="0"/>
              <a:t> time</a:t>
            </a:r>
          </a:p>
          <a:p>
            <a:r>
              <a:rPr lang="en-US" dirty="0"/>
              <a:t>I brought mustard seeds from kitchen, gave to each friend</a:t>
            </a:r>
          </a:p>
          <a:p>
            <a:r>
              <a:rPr lang="en-US" dirty="0"/>
              <a:t>I reminded friends what Jesus said about belief the size of mustard seed</a:t>
            </a:r>
          </a:p>
          <a:p>
            <a:r>
              <a:rPr lang="en-US" dirty="0"/>
              <a:t>Man’s tumor shrank, next day no longer showed on X-ray</a:t>
            </a:r>
          </a:p>
        </p:txBody>
      </p:sp>
      <p:sp>
        <p:nvSpPr>
          <p:cNvPr id="4" name="Text Placeholder 3"/>
          <p:cNvSpPr>
            <a:spLocks noGrp="1"/>
          </p:cNvSpPr>
          <p:nvPr>
            <p:ph type="body" sz="quarter" idx="13"/>
          </p:nvPr>
        </p:nvSpPr>
        <p:spPr/>
        <p:txBody>
          <a:bodyPr/>
          <a:lstStyle/>
          <a:p>
            <a:r>
              <a:rPr lang="ja-JP" altLang="en-US" dirty="0"/>
              <a:t>脳腫瘍のための祈り（</a:t>
            </a:r>
            <a:r>
              <a:rPr lang="en-US" altLang="ja-JP" dirty="0"/>
              <a:t>3</a:t>
            </a:r>
            <a:r>
              <a:rPr lang="ja-JP" altLang="en-US" dirty="0"/>
              <a:t>）</a:t>
            </a:r>
            <a:endParaRPr lang="en-US" dirty="0"/>
          </a:p>
        </p:txBody>
      </p:sp>
      <p:sp>
        <p:nvSpPr>
          <p:cNvPr id="5" name="Text Placeholder 4"/>
          <p:cNvSpPr>
            <a:spLocks noGrp="1"/>
          </p:cNvSpPr>
          <p:nvPr>
            <p:ph type="body" sz="quarter" idx="14"/>
          </p:nvPr>
        </p:nvSpPr>
        <p:spPr>
          <a:xfrm>
            <a:off x="6096000" y="365124"/>
            <a:ext cx="3825875" cy="6058535"/>
          </a:xfrm>
        </p:spPr>
        <p:txBody>
          <a:bodyPr>
            <a:normAutofit fontScale="70000" lnSpcReduction="20000"/>
          </a:bodyPr>
          <a:lstStyle/>
          <a:p>
            <a:r>
              <a:rPr lang="ja-JP" altLang="en-US" dirty="0"/>
              <a:t>私は、多くの友人が、この腫瘍を</a:t>
            </a:r>
            <a:r>
              <a:rPr lang="en-US" altLang="ja-JP" dirty="0"/>
              <a:t>2</a:t>
            </a:r>
            <a:r>
              <a:rPr lang="ja-JP" altLang="en-US" dirty="0"/>
              <a:t>回癒すと信じるのが難しいことを知っていました</a:t>
            </a:r>
            <a:br>
              <a:rPr lang="ja-JP" altLang="en-US" dirty="0"/>
            </a:br>
            <a:endParaRPr lang="en-US" altLang="ja-JP" dirty="0"/>
          </a:p>
          <a:p>
            <a:r>
              <a:rPr lang="ja-JP" altLang="en-US" dirty="0"/>
              <a:t>私はキッチンからマスタードシードを持ってきて、友達</a:t>
            </a:r>
            <a:br>
              <a:rPr lang="ja-JP" altLang="en-US" dirty="0"/>
            </a:br>
            <a:endParaRPr lang="en-US" altLang="ja-JP" dirty="0"/>
          </a:p>
          <a:p>
            <a:r>
              <a:rPr lang="ja-JP" altLang="en-US" dirty="0"/>
              <a:t>私は、イエスが信じていることについて、マザーグラスの大きさ</a:t>
            </a:r>
            <a:br>
              <a:rPr lang="ja-JP" altLang="en-US" dirty="0"/>
            </a:br>
            <a:endParaRPr lang="en-US" altLang="ja-JP" dirty="0"/>
          </a:p>
          <a:p>
            <a:r>
              <a:rPr lang="ja-JP" altLang="en-US" dirty="0"/>
              <a:t>男性の腫瘍は縮小し、次の日はもはや</a:t>
            </a:r>
            <a:r>
              <a:rPr lang="en-US" altLang="ja-JP" dirty="0"/>
              <a:t>X</a:t>
            </a:r>
            <a:r>
              <a:rPr lang="ja-JP" altLang="en-US" dirty="0"/>
              <a:t>線で示されなかった</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50</a:t>
            </a:fld>
            <a:endParaRPr lang="en-US"/>
          </a:p>
        </p:txBody>
      </p:sp>
    </p:spTree>
    <p:extLst>
      <p:ext uri="{BB962C8B-B14F-4D97-AF65-F5344CB8AC3E}">
        <p14:creationId xmlns:p14="http://schemas.microsoft.com/office/powerpoint/2010/main" val="2789575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Brain Tumor (4)</a:t>
            </a:r>
          </a:p>
        </p:txBody>
      </p:sp>
      <p:sp>
        <p:nvSpPr>
          <p:cNvPr id="3" name="Content Placeholder 2"/>
          <p:cNvSpPr>
            <a:spLocks noGrp="1"/>
          </p:cNvSpPr>
          <p:nvPr>
            <p:ph idx="1"/>
          </p:nvPr>
        </p:nvSpPr>
        <p:spPr/>
        <p:txBody>
          <a:bodyPr>
            <a:normAutofit lnSpcReduction="10000"/>
          </a:bodyPr>
          <a:lstStyle/>
          <a:p>
            <a:r>
              <a:rPr lang="en-US" dirty="0"/>
              <a:t>Two years later, tumor grew again in this man’s brain</a:t>
            </a:r>
          </a:p>
          <a:p>
            <a:r>
              <a:rPr lang="en-US" dirty="0"/>
              <a:t>Again, friends came together to pray for him</a:t>
            </a:r>
          </a:p>
          <a:p>
            <a:r>
              <a:rPr lang="en-US" dirty="0"/>
              <a:t>This time, friends thought maybe Jesus wanted to take this man’s spirit to be with God in infinity</a:t>
            </a:r>
          </a:p>
          <a:p>
            <a:r>
              <a:rPr lang="en-US" dirty="0"/>
              <a:t>One person prayed, “God, if you want, please heal this man’s tumor”</a:t>
            </a:r>
          </a:p>
        </p:txBody>
      </p:sp>
      <p:sp>
        <p:nvSpPr>
          <p:cNvPr id="4" name="Text Placeholder 3"/>
          <p:cNvSpPr>
            <a:spLocks noGrp="1"/>
          </p:cNvSpPr>
          <p:nvPr>
            <p:ph type="body" sz="quarter" idx="13"/>
          </p:nvPr>
        </p:nvSpPr>
        <p:spPr/>
        <p:txBody>
          <a:bodyPr/>
          <a:lstStyle/>
          <a:p>
            <a:r>
              <a:rPr lang="ja-JP" altLang="en-US" dirty="0"/>
              <a:t>脳腫瘍のための祈り（</a:t>
            </a:r>
            <a:r>
              <a:rPr lang="en-US" altLang="ja-JP" dirty="0"/>
              <a:t>4</a:t>
            </a:r>
            <a:r>
              <a:rPr lang="ja-JP" altLang="en-US" dirty="0"/>
              <a:t>）</a:t>
            </a:r>
            <a:endParaRPr lang="en-US" dirty="0"/>
          </a:p>
        </p:txBody>
      </p:sp>
      <p:sp>
        <p:nvSpPr>
          <p:cNvPr id="5" name="Text Placeholder 4"/>
          <p:cNvSpPr>
            <a:spLocks noGrp="1"/>
          </p:cNvSpPr>
          <p:nvPr>
            <p:ph type="body" sz="quarter" idx="14"/>
          </p:nvPr>
        </p:nvSpPr>
        <p:spPr>
          <a:xfrm>
            <a:off x="6096000" y="365124"/>
            <a:ext cx="3825875" cy="6047105"/>
          </a:xfrm>
        </p:spPr>
        <p:txBody>
          <a:bodyPr>
            <a:normAutofit fontScale="70000" lnSpcReduction="20000"/>
          </a:bodyPr>
          <a:lstStyle/>
          <a:p>
            <a:r>
              <a:rPr lang="en-US" altLang="ja-JP" dirty="0"/>
              <a:t>2</a:t>
            </a:r>
            <a:r>
              <a:rPr lang="ja-JP" altLang="en-US" dirty="0"/>
              <a:t>年後、この男の脳で再び腫瘍が成長した</a:t>
            </a:r>
            <a:br>
              <a:rPr lang="ja-JP" altLang="en-US" dirty="0"/>
            </a:br>
            <a:endParaRPr lang="en-US" altLang="ja-JP" dirty="0"/>
          </a:p>
          <a:p>
            <a:r>
              <a:rPr lang="ja-JP" altLang="en-US" dirty="0"/>
              <a:t>再び、友人たちが集まって彼のために祈った</a:t>
            </a:r>
            <a:br>
              <a:rPr lang="ja-JP" altLang="en-US" dirty="0"/>
            </a:br>
            <a:endParaRPr lang="en-US" altLang="ja-JP" dirty="0"/>
          </a:p>
          <a:p>
            <a:r>
              <a:rPr lang="ja-JP" altLang="en-US" dirty="0"/>
              <a:t>今回は、友人たちは、イエスがこの人の精神を無限の中で神と一緒にすることを望んでいた可能性があると考えました</a:t>
            </a:r>
            <a:br>
              <a:rPr lang="ja-JP" altLang="en-US" dirty="0"/>
            </a:br>
            <a:endParaRPr lang="en-US" altLang="ja-JP" dirty="0"/>
          </a:p>
          <a:p>
            <a:r>
              <a:rPr lang="ja-JP" altLang="en-US" dirty="0"/>
              <a:t>一人の人間が祈った、「神様、もし望めば、この男の腫瘍を癒してください」</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51</a:t>
            </a:fld>
            <a:endParaRPr lang="en-US"/>
          </a:p>
        </p:txBody>
      </p:sp>
    </p:spTree>
    <p:extLst>
      <p:ext uri="{BB962C8B-B14F-4D97-AF65-F5344CB8AC3E}">
        <p14:creationId xmlns:p14="http://schemas.microsoft.com/office/powerpoint/2010/main" val="3723771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Brain Tumor (5)</a:t>
            </a:r>
          </a:p>
        </p:txBody>
      </p:sp>
      <p:sp>
        <p:nvSpPr>
          <p:cNvPr id="3" name="Content Placeholder 2"/>
          <p:cNvSpPr>
            <a:spLocks noGrp="1"/>
          </p:cNvSpPr>
          <p:nvPr>
            <p:ph idx="1"/>
          </p:nvPr>
        </p:nvSpPr>
        <p:spPr/>
        <p:txBody>
          <a:bodyPr>
            <a:normAutofit fontScale="92500"/>
          </a:bodyPr>
          <a:lstStyle/>
          <a:p>
            <a:r>
              <a:rPr lang="en-US" dirty="0"/>
              <a:t>Jesus taught that we should ask with confidence and persistence</a:t>
            </a:r>
          </a:p>
          <a:p>
            <a:r>
              <a:rPr lang="en-US" dirty="0"/>
              <a:t>I reminded the friends what Jesus had said</a:t>
            </a:r>
          </a:p>
          <a:p>
            <a:r>
              <a:rPr lang="en-US" dirty="0"/>
              <a:t>We prayed with confidence, asking Jesus to heal this man</a:t>
            </a:r>
          </a:p>
          <a:p>
            <a:r>
              <a:rPr lang="en-US" dirty="0"/>
              <a:t>Next time at hospital, tumor was gone.</a:t>
            </a:r>
          </a:p>
          <a:p>
            <a:r>
              <a:rPr lang="en-US" dirty="0"/>
              <a:t>Now, this man has been free from cancer for many years.</a:t>
            </a:r>
          </a:p>
        </p:txBody>
      </p:sp>
      <p:sp>
        <p:nvSpPr>
          <p:cNvPr id="4" name="Text Placeholder 3"/>
          <p:cNvSpPr>
            <a:spLocks noGrp="1"/>
          </p:cNvSpPr>
          <p:nvPr>
            <p:ph type="body" sz="quarter" idx="13"/>
          </p:nvPr>
        </p:nvSpPr>
        <p:spPr/>
        <p:txBody>
          <a:bodyPr/>
          <a:lstStyle/>
          <a:p>
            <a:r>
              <a:rPr lang="ja-JP" altLang="en-US" dirty="0"/>
              <a:t>脳腫瘍のための祈り（</a:t>
            </a:r>
            <a:r>
              <a:rPr lang="en-US" altLang="ja-JP" dirty="0"/>
              <a:t>5</a:t>
            </a:r>
            <a:r>
              <a:rPr lang="ja-JP" altLang="en-US" dirty="0"/>
              <a:t>）</a:t>
            </a:r>
            <a:endParaRPr lang="en-US" dirty="0"/>
          </a:p>
        </p:txBody>
      </p:sp>
      <p:sp>
        <p:nvSpPr>
          <p:cNvPr id="5" name="Text Placeholder 4"/>
          <p:cNvSpPr>
            <a:spLocks noGrp="1"/>
          </p:cNvSpPr>
          <p:nvPr>
            <p:ph type="body" sz="quarter" idx="14"/>
          </p:nvPr>
        </p:nvSpPr>
        <p:spPr>
          <a:xfrm>
            <a:off x="6096000" y="365124"/>
            <a:ext cx="4053840" cy="6058535"/>
          </a:xfrm>
        </p:spPr>
        <p:txBody>
          <a:bodyPr>
            <a:normAutofit fontScale="70000" lnSpcReduction="20000"/>
          </a:bodyPr>
          <a:lstStyle/>
          <a:p>
            <a:r>
              <a:rPr lang="ja-JP" altLang="en-US" dirty="0"/>
              <a:t>イエスは私たちに自信と永続で尋ねなければならないと教えました</a:t>
            </a:r>
            <a:br>
              <a:rPr lang="ja-JP" altLang="en-US" dirty="0"/>
            </a:br>
            <a:endParaRPr lang="en-US" altLang="ja-JP" dirty="0"/>
          </a:p>
          <a:p>
            <a:r>
              <a:rPr lang="ja-JP" altLang="en-US" dirty="0"/>
              <a:t>私はイエスの言葉を友人に思い出させた</a:t>
            </a:r>
            <a:br>
              <a:rPr lang="ja-JP" altLang="en-US" dirty="0"/>
            </a:br>
            <a:endParaRPr lang="en-US" altLang="ja-JP" dirty="0"/>
          </a:p>
          <a:p>
            <a:r>
              <a:rPr lang="ja-JP" altLang="en-US" dirty="0"/>
              <a:t>私たちは自信を持って祈って、この人を癒すようにイエスに求めました</a:t>
            </a:r>
            <a:br>
              <a:rPr lang="ja-JP" altLang="en-US" dirty="0"/>
            </a:br>
            <a:endParaRPr lang="en-US" altLang="ja-JP" dirty="0"/>
          </a:p>
          <a:p>
            <a:r>
              <a:rPr lang="ja-JP" altLang="en-US" dirty="0"/>
              <a:t>次回は病院で腫瘍がなくなった。</a:t>
            </a:r>
            <a:br>
              <a:rPr lang="ja-JP" altLang="en-US" dirty="0"/>
            </a:br>
            <a:endParaRPr lang="en-US" altLang="ja-JP" dirty="0"/>
          </a:p>
          <a:p>
            <a:r>
              <a:rPr lang="ja-JP" altLang="en-US" dirty="0"/>
              <a:t>今、この男は何年も癌がなくなっています。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52</a:t>
            </a:fld>
            <a:endParaRPr lang="en-US"/>
          </a:p>
        </p:txBody>
      </p:sp>
    </p:spTree>
    <p:extLst>
      <p:ext uri="{BB962C8B-B14F-4D97-AF65-F5344CB8AC3E}">
        <p14:creationId xmlns:p14="http://schemas.microsoft.com/office/powerpoint/2010/main" val="3500380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son’s pneumonia (1)</a:t>
            </a:r>
          </a:p>
        </p:txBody>
      </p:sp>
      <p:sp>
        <p:nvSpPr>
          <p:cNvPr id="3" name="Content Placeholder 2"/>
          <p:cNvSpPr>
            <a:spLocks noGrp="1"/>
          </p:cNvSpPr>
          <p:nvPr>
            <p:ph idx="1"/>
          </p:nvPr>
        </p:nvSpPr>
        <p:spPr/>
        <p:txBody>
          <a:bodyPr/>
          <a:lstStyle/>
          <a:p>
            <a:r>
              <a:rPr lang="en-US" dirty="0"/>
              <a:t>in winter 1991, my son Ian got pneumonia</a:t>
            </a:r>
          </a:p>
          <a:p>
            <a:r>
              <a:rPr lang="en-US" dirty="0"/>
              <a:t>On Saturday, I took him to hospital; x-ray showed lower left part of lung filled</a:t>
            </a:r>
          </a:p>
          <a:p>
            <a:r>
              <a:rPr lang="en-US" dirty="0"/>
              <a:t>On Sunday after church, I asked teacher of healing to pray for my son in hospital</a:t>
            </a:r>
          </a:p>
          <a:p>
            <a:endParaRPr lang="en-US" dirty="0"/>
          </a:p>
        </p:txBody>
      </p:sp>
      <p:sp>
        <p:nvSpPr>
          <p:cNvPr id="4" name="Text Placeholder 3"/>
          <p:cNvSpPr>
            <a:spLocks noGrp="1"/>
          </p:cNvSpPr>
          <p:nvPr>
            <p:ph type="body" sz="quarter" idx="13"/>
          </p:nvPr>
        </p:nvSpPr>
        <p:spPr>
          <a:xfrm>
            <a:off x="10549890" y="365126"/>
            <a:ext cx="803910" cy="5811838"/>
          </a:xfrm>
        </p:spPr>
        <p:txBody>
          <a:bodyPr/>
          <a:lstStyle/>
          <a:p>
            <a:r>
              <a:rPr lang="ja-JP" altLang="en-US" dirty="0"/>
              <a:t>私の息子の肺炎（</a:t>
            </a:r>
            <a:r>
              <a:rPr lang="en-US" altLang="ja-JP" dirty="0"/>
              <a:t>1</a:t>
            </a:r>
            <a:r>
              <a:rPr lang="ja-JP" altLang="en-US" dirty="0"/>
              <a:t>）</a:t>
            </a:r>
            <a:endParaRPr lang="en-US" dirty="0"/>
          </a:p>
        </p:txBody>
      </p:sp>
      <p:sp>
        <p:nvSpPr>
          <p:cNvPr id="5" name="Text Placeholder 4"/>
          <p:cNvSpPr>
            <a:spLocks noGrp="1"/>
          </p:cNvSpPr>
          <p:nvPr>
            <p:ph type="body" sz="quarter" idx="14"/>
          </p:nvPr>
        </p:nvSpPr>
        <p:spPr>
          <a:xfrm>
            <a:off x="6096000" y="365125"/>
            <a:ext cx="4191000" cy="5811838"/>
          </a:xfrm>
        </p:spPr>
        <p:txBody>
          <a:bodyPr>
            <a:normAutofit fontScale="92500" lnSpcReduction="10000"/>
          </a:bodyPr>
          <a:lstStyle/>
          <a:p>
            <a:r>
              <a:rPr lang="en-US" altLang="ja-JP" dirty="0"/>
              <a:t>1991</a:t>
            </a:r>
            <a:r>
              <a:rPr lang="ja-JP" altLang="en-US" dirty="0"/>
              <a:t>年の冬、私の息子イアンは肺炎</a:t>
            </a:r>
            <a:br>
              <a:rPr lang="ja-JP" altLang="en-US" dirty="0"/>
            </a:br>
            <a:endParaRPr lang="en-US" altLang="ja-JP" dirty="0"/>
          </a:p>
          <a:p>
            <a:r>
              <a:rPr lang="ja-JP" altLang="en-US" dirty="0"/>
              <a:t>土曜日に私は彼を病院に連れて行きました。 </a:t>
            </a:r>
            <a:r>
              <a:rPr lang="en-US" altLang="ja-JP" dirty="0"/>
              <a:t>X</a:t>
            </a:r>
            <a:r>
              <a:rPr lang="ja-JP" altLang="en-US" dirty="0"/>
              <a:t>線写真では、肺充填物の左下部分</a:t>
            </a:r>
            <a:br>
              <a:rPr lang="ja-JP" altLang="en-US" dirty="0"/>
            </a:br>
            <a:endParaRPr lang="en-US" altLang="ja-JP" dirty="0"/>
          </a:p>
          <a:p>
            <a:r>
              <a:rPr lang="ja-JP" altLang="en-US" dirty="0"/>
              <a:t>私は、教会の後の日曜日に、癒しの教師に息子の病院に祈るように頼んだ</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53</a:t>
            </a:fld>
            <a:endParaRPr lang="en-US"/>
          </a:p>
        </p:txBody>
      </p:sp>
    </p:spTree>
    <p:extLst>
      <p:ext uri="{BB962C8B-B14F-4D97-AF65-F5344CB8AC3E}">
        <p14:creationId xmlns:p14="http://schemas.microsoft.com/office/powerpoint/2010/main" val="3834517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son’s pneumonia (2)</a:t>
            </a:r>
          </a:p>
        </p:txBody>
      </p:sp>
      <p:sp>
        <p:nvSpPr>
          <p:cNvPr id="3" name="Content Placeholder 2"/>
          <p:cNvSpPr>
            <a:spLocks noGrp="1"/>
          </p:cNvSpPr>
          <p:nvPr>
            <p:ph idx="1"/>
          </p:nvPr>
        </p:nvSpPr>
        <p:spPr/>
        <p:txBody>
          <a:bodyPr>
            <a:normAutofit fontScale="92500" lnSpcReduction="20000"/>
          </a:bodyPr>
          <a:lstStyle/>
          <a:p>
            <a:r>
              <a:rPr lang="en-US" dirty="0"/>
              <a:t>This teacher was said to have gift from God to see spirits and location of illness, but I was not sure this was true</a:t>
            </a:r>
          </a:p>
          <a:p>
            <a:r>
              <a:rPr lang="en-US" dirty="0"/>
              <a:t>When teacher prayed for my son, he saw sickness in lower left of chest</a:t>
            </a:r>
          </a:p>
          <a:p>
            <a:r>
              <a:rPr lang="en-US" dirty="0"/>
              <a:t>He had not seen x-ray and I had not told him about location of sickness</a:t>
            </a:r>
          </a:p>
          <a:p>
            <a:r>
              <a:rPr lang="en-US" dirty="0"/>
              <a:t>Next day, another x-ray showed no more pneumonia in son’s lung</a:t>
            </a:r>
          </a:p>
          <a:p>
            <a:r>
              <a:rPr lang="en-US" dirty="0"/>
              <a:t>Now, I believe this gift is true</a:t>
            </a:r>
          </a:p>
        </p:txBody>
      </p:sp>
      <p:sp>
        <p:nvSpPr>
          <p:cNvPr id="4" name="Text Placeholder 3"/>
          <p:cNvSpPr>
            <a:spLocks noGrp="1"/>
          </p:cNvSpPr>
          <p:nvPr>
            <p:ph type="body" sz="quarter" idx="13"/>
          </p:nvPr>
        </p:nvSpPr>
        <p:spPr>
          <a:xfrm>
            <a:off x="10652760" y="365126"/>
            <a:ext cx="701040" cy="5811838"/>
          </a:xfrm>
        </p:spPr>
        <p:txBody>
          <a:bodyPr>
            <a:normAutofit lnSpcReduction="10000"/>
          </a:bodyPr>
          <a:lstStyle/>
          <a:p>
            <a:r>
              <a:rPr lang="ja-JP" altLang="en-US" dirty="0"/>
              <a:t>私の息子の肺炎（</a:t>
            </a:r>
            <a:r>
              <a:rPr lang="en-US" altLang="ja-JP" dirty="0"/>
              <a:t>1</a:t>
            </a:r>
            <a:r>
              <a:rPr lang="ja-JP" altLang="en-US" dirty="0"/>
              <a:t>）</a:t>
            </a:r>
            <a:endParaRPr lang="en-US" dirty="0"/>
          </a:p>
        </p:txBody>
      </p:sp>
      <p:sp>
        <p:nvSpPr>
          <p:cNvPr id="5" name="Text Placeholder 4"/>
          <p:cNvSpPr>
            <a:spLocks noGrp="1"/>
          </p:cNvSpPr>
          <p:nvPr>
            <p:ph type="body" sz="quarter" idx="14"/>
          </p:nvPr>
        </p:nvSpPr>
        <p:spPr>
          <a:xfrm>
            <a:off x="6096000" y="365125"/>
            <a:ext cx="4396740" cy="5811838"/>
          </a:xfrm>
        </p:spPr>
        <p:txBody>
          <a:bodyPr>
            <a:normAutofit fontScale="62500" lnSpcReduction="20000"/>
          </a:bodyPr>
          <a:lstStyle/>
          <a:p>
            <a:r>
              <a:rPr lang="ja-JP" altLang="en-US" dirty="0"/>
              <a:t>この教師は、精神と病気の位置を見るために神からの贈り物を持っていると言われましたが、私はこれが本当であるとは確信していませんでした</a:t>
            </a:r>
            <a:br>
              <a:rPr lang="ja-JP" altLang="en-US" dirty="0"/>
            </a:br>
            <a:endParaRPr lang="en-US" altLang="ja-JP" dirty="0"/>
          </a:p>
          <a:p>
            <a:r>
              <a:rPr lang="ja-JP" altLang="en-US" dirty="0"/>
              <a:t>先生が私の息子のために祈った時、彼は胸の左下に病気があるのを見ました</a:t>
            </a:r>
            <a:br>
              <a:rPr lang="ja-JP" altLang="en-US" dirty="0"/>
            </a:br>
            <a:endParaRPr lang="en-US" altLang="ja-JP" dirty="0"/>
          </a:p>
          <a:p>
            <a:r>
              <a:rPr lang="ja-JP" altLang="en-US" dirty="0"/>
              <a:t>彼は</a:t>
            </a:r>
            <a:r>
              <a:rPr lang="en-US" altLang="ja-JP" dirty="0"/>
              <a:t>X</a:t>
            </a:r>
            <a:r>
              <a:rPr lang="ja-JP" altLang="en-US" dirty="0"/>
              <a:t>線を見ていないし、私は病気の位置について彼に言わなかった</a:t>
            </a:r>
            <a:br>
              <a:rPr lang="ja-JP" altLang="en-US" dirty="0"/>
            </a:br>
            <a:endParaRPr lang="en-US" altLang="ja-JP" dirty="0"/>
          </a:p>
          <a:p>
            <a:r>
              <a:rPr lang="ja-JP" altLang="en-US" dirty="0"/>
              <a:t>翌日、別の</a:t>
            </a:r>
            <a:r>
              <a:rPr lang="en-US" altLang="ja-JP" dirty="0"/>
              <a:t>X</a:t>
            </a:r>
            <a:r>
              <a:rPr lang="ja-JP" altLang="en-US" dirty="0"/>
              <a:t>線写真では息子の肺に肺炎は見られなかった</a:t>
            </a:r>
            <a:br>
              <a:rPr lang="ja-JP" altLang="en-US" dirty="0"/>
            </a:br>
            <a:endParaRPr lang="en-US" altLang="ja-JP" dirty="0"/>
          </a:p>
          <a:p>
            <a:r>
              <a:rPr lang="ja-JP" altLang="en-US" dirty="0"/>
              <a:t>今、私はこの贈り物が本当だと信じています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54</a:t>
            </a:fld>
            <a:endParaRPr lang="en-US"/>
          </a:p>
        </p:txBody>
      </p:sp>
    </p:spTree>
    <p:extLst>
      <p:ext uri="{BB962C8B-B14F-4D97-AF65-F5344CB8AC3E}">
        <p14:creationId xmlns:p14="http://schemas.microsoft.com/office/powerpoint/2010/main" val="1408089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prayer for broken ankle</a:t>
            </a:r>
          </a:p>
        </p:txBody>
      </p:sp>
      <p:sp>
        <p:nvSpPr>
          <p:cNvPr id="3" name="Content Placeholder 2"/>
          <p:cNvSpPr>
            <a:spLocks noGrp="1"/>
          </p:cNvSpPr>
          <p:nvPr>
            <p:ph idx="1"/>
          </p:nvPr>
        </p:nvSpPr>
        <p:spPr/>
        <p:txBody>
          <a:bodyPr>
            <a:normAutofit lnSpcReduction="10000"/>
          </a:bodyPr>
          <a:lstStyle/>
          <a:p>
            <a:r>
              <a:rPr lang="en-US" dirty="0"/>
              <a:t>On a Friday In about 1995, a woman fell in church parking lot, hurting her foot</a:t>
            </a:r>
          </a:p>
          <a:p>
            <a:r>
              <a:rPr lang="en-US" dirty="0"/>
              <a:t>She went to hospital, X-ray showed broken ankle bone</a:t>
            </a:r>
          </a:p>
          <a:p>
            <a:r>
              <a:rPr lang="en-US" dirty="0"/>
              <a:t>In church on Sunday, I prayed with her for Jesus to heal ankle</a:t>
            </a:r>
          </a:p>
          <a:p>
            <a:r>
              <a:rPr lang="en-US" dirty="0"/>
              <a:t>Monday she went to hospital for bone to be fixed</a:t>
            </a:r>
          </a:p>
          <a:p>
            <a:r>
              <a:rPr lang="en-US" dirty="0"/>
              <a:t>X-ray showed no broken bones.</a:t>
            </a:r>
          </a:p>
        </p:txBody>
      </p:sp>
      <p:sp>
        <p:nvSpPr>
          <p:cNvPr id="4" name="Text Placeholder 3"/>
          <p:cNvSpPr>
            <a:spLocks noGrp="1"/>
          </p:cNvSpPr>
          <p:nvPr>
            <p:ph type="body" sz="quarter" idx="13"/>
          </p:nvPr>
        </p:nvSpPr>
        <p:spPr/>
        <p:txBody>
          <a:bodyPr/>
          <a:lstStyle/>
          <a:p>
            <a:r>
              <a:rPr lang="ja-JP" altLang="en-US" dirty="0"/>
              <a:t>壊れた足首のための私の祈り</a:t>
            </a:r>
            <a:endParaRPr lang="en-US" dirty="0"/>
          </a:p>
        </p:txBody>
      </p:sp>
      <p:sp>
        <p:nvSpPr>
          <p:cNvPr id="5" name="Text Placeholder 4"/>
          <p:cNvSpPr>
            <a:spLocks noGrp="1"/>
          </p:cNvSpPr>
          <p:nvPr>
            <p:ph type="body" sz="quarter" idx="14"/>
          </p:nvPr>
        </p:nvSpPr>
        <p:spPr/>
        <p:txBody>
          <a:bodyPr>
            <a:normAutofit fontScale="70000" lnSpcReduction="20000"/>
          </a:bodyPr>
          <a:lstStyle/>
          <a:p>
            <a:r>
              <a:rPr lang="ja-JP" altLang="en-US" dirty="0"/>
              <a:t>金曜日に約</a:t>
            </a:r>
            <a:r>
              <a:rPr lang="en-US" altLang="ja-JP" dirty="0"/>
              <a:t>1995</a:t>
            </a:r>
            <a:r>
              <a:rPr lang="ja-JP" altLang="en-US" dirty="0"/>
              <a:t>年に、女性が教会の駐車場に落ちて、彼女の足を傷つけました</a:t>
            </a:r>
            <a:br>
              <a:rPr lang="ja-JP" altLang="en-US" dirty="0"/>
            </a:br>
            <a:r>
              <a:rPr lang="ja-JP" altLang="en-US" dirty="0"/>
              <a:t/>
            </a:r>
            <a:br>
              <a:rPr lang="ja-JP" altLang="en-US" dirty="0"/>
            </a:br>
            <a:r>
              <a:rPr lang="ja-JP" altLang="en-US" dirty="0"/>
              <a:t>彼女は病院に行き、</a:t>
            </a:r>
            <a:r>
              <a:rPr lang="en-US" altLang="ja-JP" dirty="0"/>
              <a:t>X</a:t>
            </a:r>
            <a:r>
              <a:rPr lang="ja-JP" altLang="en-US" dirty="0"/>
              <a:t>線検査で足首の骨が壊れていた</a:t>
            </a:r>
            <a:br>
              <a:rPr lang="ja-JP" altLang="en-US" dirty="0"/>
            </a:br>
            <a:r>
              <a:rPr lang="ja-JP" altLang="en-US" dirty="0"/>
              <a:t/>
            </a:r>
            <a:br>
              <a:rPr lang="ja-JP" altLang="en-US" dirty="0"/>
            </a:br>
            <a:r>
              <a:rPr lang="ja-JP" altLang="en-US" dirty="0"/>
              <a:t>日曜日の教会で、私は彼女と一緒に足首を癒すためにイエスのために祈った</a:t>
            </a:r>
            <a:br>
              <a:rPr lang="ja-JP" altLang="en-US" dirty="0"/>
            </a:br>
            <a:r>
              <a:rPr lang="ja-JP" altLang="en-US" dirty="0"/>
              <a:t/>
            </a:r>
            <a:br>
              <a:rPr lang="ja-JP" altLang="en-US" dirty="0"/>
            </a:br>
            <a:r>
              <a:rPr lang="ja-JP" altLang="en-US" dirty="0"/>
              <a:t>月曜日、彼女は骨が固定されるように病院に行きました</a:t>
            </a:r>
            <a:br>
              <a:rPr lang="ja-JP" altLang="en-US" dirty="0"/>
            </a:br>
            <a:r>
              <a:rPr lang="en-US" altLang="ja-JP" dirty="0"/>
              <a:t>X</a:t>
            </a:r>
            <a:r>
              <a:rPr lang="ja-JP" altLang="en-US" dirty="0"/>
              <a:t>線検査では骨折が認められなかった。</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55</a:t>
            </a:fld>
            <a:endParaRPr lang="en-US"/>
          </a:p>
        </p:txBody>
      </p:sp>
    </p:spTree>
    <p:extLst>
      <p:ext uri="{BB962C8B-B14F-4D97-AF65-F5344CB8AC3E}">
        <p14:creationId xmlns:p14="http://schemas.microsoft.com/office/powerpoint/2010/main" val="27235761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healing</a:t>
            </a:r>
          </a:p>
        </p:txBody>
      </p:sp>
      <p:sp>
        <p:nvSpPr>
          <p:cNvPr id="3" name="Content Placeholder 2"/>
          <p:cNvSpPr>
            <a:spLocks noGrp="1"/>
          </p:cNvSpPr>
          <p:nvPr>
            <p:ph idx="1"/>
          </p:nvPr>
        </p:nvSpPr>
        <p:spPr/>
        <p:txBody>
          <a:bodyPr/>
          <a:lstStyle/>
          <a:p>
            <a:r>
              <a:rPr lang="en-US" dirty="0"/>
              <a:t>In 2015, X-ray showed cancer in my prostate</a:t>
            </a:r>
          </a:p>
          <a:p>
            <a:r>
              <a:rPr lang="en-US" dirty="0"/>
              <a:t>I prayed with friends</a:t>
            </a:r>
          </a:p>
          <a:p>
            <a:r>
              <a:rPr lang="en-US" dirty="0"/>
              <a:t>Next day at hospital, X-ray showed no cancer in my prostate</a:t>
            </a:r>
          </a:p>
          <a:p>
            <a:r>
              <a:rPr lang="en-US" dirty="0"/>
              <a:t>I am very thankful to Jesus!</a:t>
            </a:r>
          </a:p>
        </p:txBody>
      </p:sp>
      <p:sp>
        <p:nvSpPr>
          <p:cNvPr id="4" name="Text Placeholder 3"/>
          <p:cNvSpPr>
            <a:spLocks noGrp="1"/>
          </p:cNvSpPr>
          <p:nvPr>
            <p:ph type="body" sz="quarter" idx="13"/>
          </p:nvPr>
        </p:nvSpPr>
        <p:spPr>
          <a:xfrm>
            <a:off x="10652760" y="365126"/>
            <a:ext cx="701040" cy="5811838"/>
          </a:xfrm>
        </p:spPr>
        <p:txBody>
          <a:bodyPr>
            <a:normAutofit lnSpcReduction="10000"/>
          </a:bodyPr>
          <a:lstStyle/>
          <a:p>
            <a:r>
              <a:rPr lang="ja-JP" altLang="en-US" dirty="0"/>
              <a:t>私の癒し</a:t>
            </a:r>
            <a:endParaRPr lang="en-US" dirty="0"/>
          </a:p>
        </p:txBody>
      </p:sp>
      <p:sp>
        <p:nvSpPr>
          <p:cNvPr id="5" name="Text Placeholder 4"/>
          <p:cNvSpPr>
            <a:spLocks noGrp="1"/>
          </p:cNvSpPr>
          <p:nvPr>
            <p:ph type="body" sz="quarter" idx="14"/>
          </p:nvPr>
        </p:nvSpPr>
        <p:spPr/>
        <p:txBody>
          <a:bodyPr>
            <a:normAutofit fontScale="85000" lnSpcReduction="20000"/>
          </a:bodyPr>
          <a:lstStyle/>
          <a:p>
            <a:r>
              <a:rPr lang="en-US" altLang="ja-JP" dirty="0"/>
              <a:t>2015</a:t>
            </a:r>
            <a:r>
              <a:rPr lang="ja-JP" altLang="en-US" dirty="0"/>
              <a:t>年に、</a:t>
            </a:r>
            <a:r>
              <a:rPr lang="en-US" altLang="ja-JP" dirty="0"/>
              <a:t>X</a:t>
            </a:r>
            <a:r>
              <a:rPr lang="ja-JP" altLang="en-US" dirty="0"/>
              <a:t>線検査で前立腺がんが発見されました</a:t>
            </a:r>
            <a:br>
              <a:rPr lang="ja-JP" altLang="en-US" dirty="0"/>
            </a:br>
            <a:endParaRPr lang="en-US" altLang="ja-JP" dirty="0"/>
          </a:p>
          <a:p>
            <a:r>
              <a:rPr lang="ja-JP" altLang="en-US" dirty="0"/>
              <a:t>私は友達と祈った</a:t>
            </a:r>
            <a:br>
              <a:rPr lang="ja-JP" altLang="en-US" dirty="0"/>
            </a:br>
            <a:endParaRPr lang="en-US" altLang="ja-JP" dirty="0"/>
          </a:p>
          <a:p>
            <a:r>
              <a:rPr lang="ja-JP" altLang="en-US" dirty="0"/>
              <a:t>翌日の病院では、</a:t>
            </a:r>
            <a:r>
              <a:rPr lang="en-US" altLang="ja-JP" dirty="0"/>
              <a:t>X</a:t>
            </a:r>
            <a:r>
              <a:rPr lang="ja-JP" altLang="en-US" dirty="0"/>
              <a:t>線検査で前立腺がんが検出されなかった</a:t>
            </a:r>
            <a:br>
              <a:rPr lang="ja-JP" altLang="en-US" dirty="0"/>
            </a:br>
            <a:endParaRPr lang="en-US" altLang="ja-JP" dirty="0"/>
          </a:p>
          <a:p>
            <a:r>
              <a:rPr lang="ja-JP" altLang="en-US" dirty="0"/>
              <a:t>私はイエス様にとても感謝しています！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56</a:t>
            </a:fld>
            <a:endParaRPr lang="en-US"/>
          </a:p>
        </p:txBody>
      </p:sp>
    </p:spTree>
    <p:extLst>
      <p:ext uri="{BB962C8B-B14F-4D97-AF65-F5344CB8AC3E}">
        <p14:creationId xmlns:p14="http://schemas.microsoft.com/office/powerpoint/2010/main" val="4288508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healing: headache</a:t>
            </a:r>
          </a:p>
        </p:txBody>
      </p:sp>
      <p:sp>
        <p:nvSpPr>
          <p:cNvPr id="3" name="Content Placeholder 2"/>
          <p:cNvSpPr>
            <a:spLocks noGrp="1"/>
          </p:cNvSpPr>
          <p:nvPr>
            <p:ph idx="1"/>
          </p:nvPr>
        </p:nvSpPr>
        <p:spPr/>
        <p:txBody>
          <a:bodyPr/>
          <a:lstStyle/>
          <a:p>
            <a:r>
              <a:rPr lang="en-US" dirty="0"/>
              <a:t>Teacher of healing prayer has very bad headaches (migraines)</a:t>
            </a:r>
          </a:p>
          <a:p>
            <a:r>
              <a:rPr lang="en-US" dirty="0"/>
              <a:t>We have prayed many times</a:t>
            </a:r>
          </a:p>
          <a:p>
            <a:r>
              <a:rPr lang="en-US" dirty="0"/>
              <a:t>Jesus does not heal this teacher</a:t>
            </a:r>
          </a:p>
          <a:p>
            <a:r>
              <a:rPr lang="en-US" dirty="0"/>
              <a:t>Teacher uses medicine for headache</a:t>
            </a:r>
          </a:p>
          <a:p>
            <a:r>
              <a:rPr lang="en-US" dirty="0"/>
              <a:t>Also, while he prays for other people, headache is gone</a:t>
            </a:r>
          </a:p>
        </p:txBody>
      </p:sp>
      <p:sp>
        <p:nvSpPr>
          <p:cNvPr id="4" name="Text Placeholder 3"/>
          <p:cNvSpPr>
            <a:spLocks noGrp="1"/>
          </p:cNvSpPr>
          <p:nvPr>
            <p:ph type="body" sz="quarter" idx="13"/>
          </p:nvPr>
        </p:nvSpPr>
        <p:spPr>
          <a:xfrm>
            <a:off x="10584180" y="365126"/>
            <a:ext cx="769620" cy="5811838"/>
          </a:xfrm>
        </p:spPr>
        <p:txBody>
          <a:bodyPr/>
          <a:lstStyle/>
          <a:p>
            <a:r>
              <a:rPr lang="ja-JP" altLang="en-US" dirty="0"/>
              <a:t>治癒なし：頭痛</a:t>
            </a:r>
            <a:endParaRPr lang="en-US" dirty="0"/>
          </a:p>
        </p:txBody>
      </p:sp>
      <p:sp>
        <p:nvSpPr>
          <p:cNvPr id="5" name="Text Placeholder 4"/>
          <p:cNvSpPr>
            <a:spLocks noGrp="1"/>
          </p:cNvSpPr>
          <p:nvPr>
            <p:ph type="body" sz="quarter" idx="14"/>
          </p:nvPr>
        </p:nvSpPr>
        <p:spPr>
          <a:xfrm>
            <a:off x="6096000" y="365124"/>
            <a:ext cx="3825875" cy="6127115"/>
          </a:xfrm>
        </p:spPr>
        <p:txBody>
          <a:bodyPr>
            <a:normAutofit fontScale="70000" lnSpcReduction="20000"/>
          </a:bodyPr>
          <a:lstStyle/>
          <a:p>
            <a:r>
              <a:rPr lang="ja-JP" altLang="en-US" dirty="0"/>
              <a:t>癒しの祈りの教師は非常に頭痛（偏頭痛）</a:t>
            </a:r>
            <a:br>
              <a:rPr lang="ja-JP" altLang="en-US" dirty="0"/>
            </a:br>
            <a:r>
              <a:rPr lang="ja-JP" altLang="en-US" dirty="0"/>
              <a:t/>
            </a:r>
            <a:br>
              <a:rPr lang="ja-JP" altLang="en-US" dirty="0"/>
            </a:br>
            <a:endParaRPr lang="en-US" altLang="ja-JP" dirty="0"/>
          </a:p>
          <a:p>
            <a:r>
              <a:rPr lang="ja-JP" altLang="en-US" dirty="0"/>
              <a:t>私たちは何度も祈っています</a:t>
            </a:r>
            <a:br>
              <a:rPr lang="ja-JP" altLang="en-US" dirty="0"/>
            </a:br>
            <a:endParaRPr lang="en-US" altLang="ja-JP" dirty="0"/>
          </a:p>
          <a:p>
            <a:r>
              <a:rPr lang="ja-JP" altLang="en-US" dirty="0"/>
              <a:t>イエスはこの先生を癒すことはありません</a:t>
            </a:r>
            <a:br>
              <a:rPr lang="ja-JP" altLang="en-US" dirty="0"/>
            </a:br>
            <a:endParaRPr lang="en-US" altLang="ja-JP" dirty="0"/>
          </a:p>
          <a:p>
            <a:r>
              <a:rPr lang="ja-JP" altLang="en-US" dirty="0"/>
              <a:t>先生は薬を頭痛に使う</a:t>
            </a:r>
            <a:br>
              <a:rPr lang="ja-JP" altLang="en-US" dirty="0"/>
            </a:br>
            <a:r>
              <a:rPr lang="ja-JP" altLang="en-US" dirty="0"/>
              <a:t/>
            </a:r>
            <a:br>
              <a:rPr lang="ja-JP" altLang="en-US" dirty="0"/>
            </a:br>
            <a:r>
              <a:rPr lang="ja-JP" altLang="en-US" dirty="0"/>
              <a:t>また、彼は他の人のために祈っている間、頭痛がなくなっています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57</a:t>
            </a:fld>
            <a:endParaRPr lang="en-US"/>
          </a:p>
        </p:txBody>
      </p:sp>
    </p:spTree>
    <p:extLst>
      <p:ext uri="{BB962C8B-B14F-4D97-AF65-F5344CB8AC3E}">
        <p14:creationId xmlns:p14="http://schemas.microsoft.com/office/powerpoint/2010/main" val="2669858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healing: child with cancer (1)</a:t>
            </a:r>
          </a:p>
        </p:txBody>
      </p:sp>
      <p:sp>
        <p:nvSpPr>
          <p:cNvPr id="3" name="Content Placeholder 2"/>
          <p:cNvSpPr>
            <a:spLocks noGrp="1"/>
          </p:cNvSpPr>
          <p:nvPr>
            <p:ph idx="1"/>
          </p:nvPr>
        </p:nvSpPr>
        <p:spPr/>
        <p:txBody>
          <a:bodyPr/>
          <a:lstStyle/>
          <a:p>
            <a:r>
              <a:rPr lang="en-US" dirty="0"/>
              <a:t>In about 1985, a mother brought her 5 year old girl for healing cancer</a:t>
            </a:r>
          </a:p>
          <a:p>
            <a:r>
              <a:rPr lang="en-US" dirty="0"/>
              <a:t>Friends prayed many times with this girl</a:t>
            </a:r>
          </a:p>
          <a:p>
            <a:r>
              <a:rPr lang="en-US" dirty="0"/>
              <a:t>Girl would be better for a short time</a:t>
            </a:r>
          </a:p>
        </p:txBody>
      </p:sp>
      <p:sp>
        <p:nvSpPr>
          <p:cNvPr id="4" name="Text Placeholder 3"/>
          <p:cNvSpPr>
            <a:spLocks noGrp="1"/>
          </p:cNvSpPr>
          <p:nvPr>
            <p:ph type="body" sz="quarter" idx="13"/>
          </p:nvPr>
        </p:nvSpPr>
        <p:spPr/>
        <p:txBody>
          <a:bodyPr/>
          <a:lstStyle/>
          <a:p>
            <a:r>
              <a:rPr lang="ja-JP" altLang="en-US" dirty="0"/>
              <a:t>治癒なし：がんの子ども（</a:t>
            </a:r>
            <a:r>
              <a:rPr lang="en-US" altLang="ja-JP" dirty="0"/>
              <a:t>1</a:t>
            </a:r>
            <a:r>
              <a:rPr lang="ja-JP" altLang="en-US" dirty="0"/>
              <a:t>）</a:t>
            </a:r>
            <a:endParaRPr lang="en-US" dirty="0"/>
          </a:p>
        </p:txBody>
      </p:sp>
      <p:sp>
        <p:nvSpPr>
          <p:cNvPr id="5" name="Text Placeholder 4"/>
          <p:cNvSpPr>
            <a:spLocks noGrp="1"/>
          </p:cNvSpPr>
          <p:nvPr>
            <p:ph type="body" sz="quarter" idx="14"/>
          </p:nvPr>
        </p:nvSpPr>
        <p:spPr/>
        <p:txBody>
          <a:bodyPr>
            <a:normAutofit lnSpcReduction="10000"/>
          </a:bodyPr>
          <a:lstStyle/>
          <a:p>
            <a:r>
              <a:rPr lang="en-US" altLang="ja-JP" dirty="0"/>
              <a:t>1985</a:t>
            </a:r>
            <a:r>
              <a:rPr lang="ja-JP" altLang="en-US" dirty="0"/>
              <a:t>年頃、母親は彼女の</a:t>
            </a:r>
            <a:r>
              <a:rPr lang="en-US" altLang="ja-JP" dirty="0"/>
              <a:t>5</a:t>
            </a:r>
            <a:r>
              <a:rPr lang="ja-JP" altLang="en-US" dirty="0"/>
              <a:t>歳の女の子を癌治療のために連れて行った</a:t>
            </a:r>
            <a:br>
              <a:rPr lang="ja-JP" altLang="en-US" dirty="0"/>
            </a:br>
            <a:endParaRPr lang="en-US" altLang="ja-JP" dirty="0"/>
          </a:p>
          <a:p>
            <a:r>
              <a:rPr lang="ja-JP" altLang="en-US" dirty="0"/>
              <a:t>友人はこの女の子と何度も祈った</a:t>
            </a:r>
            <a:br>
              <a:rPr lang="ja-JP" altLang="en-US" dirty="0"/>
            </a:br>
            <a:endParaRPr lang="en-US" altLang="ja-JP" dirty="0"/>
          </a:p>
          <a:p>
            <a:r>
              <a:rPr lang="ja-JP" altLang="en-US" dirty="0"/>
              <a:t>女の子は短時間でいい</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58</a:t>
            </a:fld>
            <a:endParaRPr lang="en-US"/>
          </a:p>
        </p:txBody>
      </p:sp>
    </p:spTree>
    <p:extLst>
      <p:ext uri="{BB962C8B-B14F-4D97-AF65-F5344CB8AC3E}">
        <p14:creationId xmlns:p14="http://schemas.microsoft.com/office/powerpoint/2010/main" val="1971093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healing: child with cancer (2)</a:t>
            </a:r>
          </a:p>
        </p:txBody>
      </p:sp>
      <p:sp>
        <p:nvSpPr>
          <p:cNvPr id="3" name="Content Placeholder 2"/>
          <p:cNvSpPr>
            <a:spLocks noGrp="1"/>
          </p:cNvSpPr>
          <p:nvPr>
            <p:ph idx="1"/>
          </p:nvPr>
        </p:nvSpPr>
        <p:spPr/>
        <p:txBody>
          <a:bodyPr>
            <a:normAutofit lnSpcReduction="10000"/>
          </a:bodyPr>
          <a:lstStyle/>
          <a:p>
            <a:r>
              <a:rPr lang="en-US" dirty="0"/>
              <a:t>Mother had to work (father was gone)</a:t>
            </a:r>
          </a:p>
          <a:p>
            <a:r>
              <a:rPr lang="en-US" dirty="0"/>
              <a:t>Grandmother cared for girl while mother worked</a:t>
            </a:r>
          </a:p>
          <a:p>
            <a:r>
              <a:rPr lang="en-US" dirty="0"/>
              <a:t>Grandmother did not like Jesus, probably followed evil spirits</a:t>
            </a:r>
          </a:p>
          <a:p>
            <a:r>
              <a:rPr lang="en-US" dirty="0"/>
              <a:t>When girl stayed with grandmother tumor grew, spread</a:t>
            </a:r>
          </a:p>
          <a:p>
            <a:r>
              <a:rPr lang="en-US" dirty="0"/>
              <a:t>Girl died from cancer</a:t>
            </a:r>
          </a:p>
        </p:txBody>
      </p:sp>
      <p:sp>
        <p:nvSpPr>
          <p:cNvPr id="4" name="Text Placeholder 3"/>
          <p:cNvSpPr>
            <a:spLocks noGrp="1"/>
          </p:cNvSpPr>
          <p:nvPr>
            <p:ph type="body" sz="quarter" idx="13"/>
          </p:nvPr>
        </p:nvSpPr>
        <p:spPr>
          <a:xfrm>
            <a:off x="10525760" y="365125"/>
            <a:ext cx="1308100" cy="5811838"/>
          </a:xfrm>
        </p:spPr>
        <p:txBody>
          <a:bodyPr/>
          <a:lstStyle/>
          <a:p>
            <a:r>
              <a:rPr lang="ja-JP" altLang="en-US" dirty="0"/>
              <a:t>治癒なし：がんの子ども（</a:t>
            </a:r>
            <a:r>
              <a:rPr lang="en-US" altLang="ja-JP" dirty="0"/>
              <a:t>2</a:t>
            </a:r>
            <a:r>
              <a:rPr lang="ja-JP" altLang="en-US" dirty="0"/>
              <a:t>）</a:t>
            </a:r>
            <a:endParaRPr lang="en-US" dirty="0"/>
          </a:p>
        </p:txBody>
      </p:sp>
      <p:sp>
        <p:nvSpPr>
          <p:cNvPr id="5" name="Text Placeholder 4"/>
          <p:cNvSpPr>
            <a:spLocks noGrp="1"/>
          </p:cNvSpPr>
          <p:nvPr>
            <p:ph type="body" sz="quarter" idx="14"/>
          </p:nvPr>
        </p:nvSpPr>
        <p:spPr>
          <a:xfrm>
            <a:off x="6096000" y="365125"/>
            <a:ext cx="4522470" cy="5811838"/>
          </a:xfrm>
        </p:spPr>
        <p:txBody>
          <a:bodyPr>
            <a:normAutofit fontScale="77500" lnSpcReduction="20000"/>
          </a:bodyPr>
          <a:lstStyle/>
          <a:p>
            <a:r>
              <a:rPr lang="ja-JP" altLang="en-US" dirty="0"/>
              <a:t>母親は仕事をしなければならなかった（父がなくなった）</a:t>
            </a:r>
            <a:br>
              <a:rPr lang="ja-JP" altLang="en-US" dirty="0"/>
            </a:br>
            <a:endParaRPr lang="en-US" altLang="ja-JP" dirty="0"/>
          </a:p>
          <a:p>
            <a:r>
              <a:rPr lang="ja-JP" altLang="en-US" dirty="0"/>
              <a:t>母親が働いている間、おばあちゃんの世話をした</a:t>
            </a:r>
            <a:br>
              <a:rPr lang="ja-JP" altLang="en-US" dirty="0"/>
            </a:br>
            <a:endParaRPr lang="en-US" altLang="ja-JP" dirty="0"/>
          </a:p>
          <a:p>
            <a:r>
              <a:rPr lang="ja-JP" altLang="en-US" dirty="0"/>
              <a:t>おばあちゃんはイエス様が好きではなく、おそらく悪霊に従った</a:t>
            </a:r>
            <a:br>
              <a:rPr lang="ja-JP" altLang="en-US" dirty="0"/>
            </a:br>
            <a:endParaRPr lang="en-US" altLang="ja-JP" dirty="0"/>
          </a:p>
          <a:p>
            <a:r>
              <a:rPr lang="ja-JP" altLang="en-US" dirty="0"/>
              <a:t>おばあちゃんと一緒にいた女の子が成長したとき、</a:t>
            </a:r>
            <a:br>
              <a:rPr lang="ja-JP" altLang="en-US" dirty="0"/>
            </a:br>
            <a:endParaRPr lang="en-US" altLang="ja-JP" dirty="0"/>
          </a:p>
          <a:p>
            <a:r>
              <a:rPr lang="ja-JP" altLang="en-US" dirty="0"/>
              <a:t>少女はがんで死んだ</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59</a:t>
            </a:fld>
            <a:endParaRPr lang="en-US"/>
          </a:p>
        </p:txBody>
      </p:sp>
    </p:spTree>
    <p:extLst>
      <p:ext uri="{BB962C8B-B14F-4D97-AF65-F5344CB8AC3E}">
        <p14:creationId xmlns:p14="http://schemas.microsoft.com/office/powerpoint/2010/main" val="3328182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Spirits</a:t>
            </a:r>
          </a:p>
        </p:txBody>
      </p:sp>
      <p:sp>
        <p:nvSpPr>
          <p:cNvPr id="3" name="Content Placeholder 2"/>
          <p:cNvSpPr>
            <a:spLocks noGrp="1"/>
          </p:cNvSpPr>
          <p:nvPr>
            <p:ph idx="1"/>
          </p:nvPr>
        </p:nvSpPr>
        <p:spPr/>
        <p:txBody>
          <a:bodyPr>
            <a:normAutofit fontScale="92500" lnSpcReduction="10000"/>
          </a:bodyPr>
          <a:lstStyle/>
          <a:p>
            <a:r>
              <a:rPr lang="en-US" dirty="0"/>
              <a:t>Jesus healed many people by forcing evil spirits to leave them</a:t>
            </a:r>
          </a:p>
          <a:p>
            <a:r>
              <a:rPr lang="en-US" dirty="0"/>
              <a:t>Before talking about evil spirits, I want to share with you what I believe about spirits.</a:t>
            </a:r>
          </a:p>
          <a:p>
            <a:pPr marL="514350" indent="-514350">
              <a:buFont typeface="+mj-lt"/>
              <a:buAutoNum type="arabicPeriod"/>
            </a:pPr>
            <a:r>
              <a:rPr lang="en-US" dirty="0"/>
              <a:t>Spirits really exist</a:t>
            </a:r>
          </a:p>
          <a:p>
            <a:pPr marL="514350" indent="-514350">
              <a:buFont typeface="+mj-lt"/>
              <a:buAutoNum type="arabicPeriod"/>
            </a:pPr>
            <a:r>
              <a:rPr lang="en-US" dirty="0"/>
              <a:t>Spirits are difficult to detect</a:t>
            </a:r>
          </a:p>
          <a:p>
            <a:pPr marL="514350" indent="-514350">
              <a:buFont typeface="+mj-lt"/>
              <a:buAutoNum type="arabicPeriod"/>
            </a:pPr>
            <a:r>
              <a:rPr lang="en-US" dirty="0"/>
              <a:t>Every human person is physical and spiritual</a:t>
            </a:r>
          </a:p>
          <a:p>
            <a:pPr marL="514350" indent="-514350">
              <a:buFont typeface="+mj-lt"/>
              <a:buAutoNum type="arabicPeriod"/>
            </a:pPr>
            <a:r>
              <a:rPr lang="en-US" dirty="0"/>
              <a:t>Some spirits are good</a:t>
            </a:r>
          </a:p>
          <a:p>
            <a:pPr marL="514350" indent="-514350">
              <a:buFont typeface="+mj-lt"/>
              <a:buAutoNum type="arabicPeriod"/>
            </a:pPr>
            <a:r>
              <a:rPr lang="en-US" dirty="0"/>
              <a:t>Other spirits evil and powerful</a:t>
            </a:r>
          </a:p>
        </p:txBody>
      </p:sp>
      <p:sp>
        <p:nvSpPr>
          <p:cNvPr id="4" name="Text Placeholder 3"/>
          <p:cNvSpPr>
            <a:spLocks noGrp="1"/>
          </p:cNvSpPr>
          <p:nvPr>
            <p:ph type="body" sz="quarter" idx="13"/>
          </p:nvPr>
        </p:nvSpPr>
        <p:spPr/>
        <p:txBody>
          <a:bodyPr>
            <a:normAutofit/>
          </a:bodyPr>
          <a:lstStyle/>
          <a:p>
            <a:r>
              <a:rPr lang="ja-JP" altLang="en-US" sz="4800" dirty="0"/>
              <a:t>神にとって</a:t>
            </a:r>
            <a:endParaRPr lang="en-US" sz="4800" dirty="0"/>
          </a:p>
        </p:txBody>
      </p:sp>
      <p:sp>
        <p:nvSpPr>
          <p:cNvPr id="5" name="Text Placeholder 4"/>
          <p:cNvSpPr>
            <a:spLocks noGrp="1"/>
          </p:cNvSpPr>
          <p:nvPr>
            <p:ph type="body" sz="quarter" idx="14"/>
          </p:nvPr>
        </p:nvSpPr>
        <p:spPr/>
        <p:txBody>
          <a:bodyPr>
            <a:normAutofit fontScale="62500" lnSpcReduction="20000"/>
          </a:bodyPr>
          <a:lstStyle/>
          <a:p>
            <a:r>
              <a:rPr lang="ja-JP" altLang="en-US" dirty="0"/>
              <a:t>イエス・キリストは多くの人々を邪悪な神に強制的に</a:t>
            </a:r>
            <a:br>
              <a:rPr lang="ja-JP" altLang="en-US" dirty="0"/>
            </a:br>
            <a:endParaRPr lang="en-US" altLang="ja-JP" dirty="0"/>
          </a:p>
          <a:p>
            <a:r>
              <a:rPr lang="ja-JP" altLang="en-US" dirty="0"/>
              <a:t>悪神について話す前に、私はそれらについて私が信じていることをあなたと共有したいと思います。</a:t>
            </a:r>
            <a:br>
              <a:rPr lang="ja-JP" altLang="en-US" dirty="0"/>
            </a:br>
            <a:r>
              <a:rPr lang="ja-JP" altLang="en-US" dirty="0"/>
              <a:t/>
            </a:r>
            <a:br>
              <a:rPr lang="ja-JP" altLang="en-US" dirty="0"/>
            </a:br>
            <a:r>
              <a:rPr lang="en-US" altLang="ja-JP" dirty="0"/>
              <a:t>[1]</a:t>
            </a:r>
            <a:r>
              <a:rPr lang="ja-JP" altLang="en-US" dirty="0"/>
              <a:t>魂は本当に存在する</a:t>
            </a:r>
            <a:br>
              <a:rPr lang="ja-JP" altLang="en-US" dirty="0"/>
            </a:br>
            <a:r>
              <a:rPr lang="ja-JP" altLang="en-US" dirty="0"/>
              <a:t/>
            </a:r>
            <a:br>
              <a:rPr lang="ja-JP" altLang="en-US" dirty="0"/>
            </a:br>
            <a:r>
              <a:rPr lang="en-US" altLang="ja-JP" dirty="0"/>
              <a:t>[2]</a:t>
            </a:r>
            <a:r>
              <a:rPr lang="ja-JP" altLang="en-US" dirty="0"/>
              <a:t>神ツは検出が難しい</a:t>
            </a:r>
            <a:br>
              <a:rPr lang="ja-JP" altLang="en-US" dirty="0"/>
            </a:br>
            <a:r>
              <a:rPr lang="ja-JP" altLang="en-US" dirty="0"/>
              <a:t/>
            </a:r>
            <a:br>
              <a:rPr lang="ja-JP" altLang="en-US" dirty="0"/>
            </a:br>
            <a:r>
              <a:rPr lang="en-US" altLang="ja-JP" dirty="0"/>
              <a:t>[3]</a:t>
            </a:r>
            <a:r>
              <a:rPr lang="ja-JP" altLang="en-US" dirty="0"/>
              <a:t>すべての人は肉体的で霊的である</a:t>
            </a:r>
            <a:br>
              <a:rPr lang="ja-JP" altLang="en-US" dirty="0"/>
            </a:br>
            <a:r>
              <a:rPr lang="ja-JP" altLang="en-US" dirty="0"/>
              <a:t/>
            </a:r>
            <a:br>
              <a:rPr lang="ja-JP" altLang="en-US" dirty="0"/>
            </a:br>
            <a:r>
              <a:rPr lang="en-US" altLang="ja-JP" dirty="0"/>
              <a:t>[4]</a:t>
            </a:r>
            <a:r>
              <a:rPr lang="ja-JP" altLang="en-US" dirty="0"/>
              <a:t>一部の精神は邪悪で強力です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6</a:t>
            </a:fld>
            <a:endParaRPr lang="en-US"/>
          </a:p>
        </p:txBody>
      </p:sp>
    </p:spTree>
    <p:extLst>
      <p:ext uri="{BB962C8B-B14F-4D97-AF65-F5344CB8AC3E}">
        <p14:creationId xmlns:p14="http://schemas.microsoft.com/office/powerpoint/2010/main" val="3245403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a:xfrm>
            <a:off x="838200" y="1427356"/>
            <a:ext cx="5257800" cy="4749607"/>
          </a:xfrm>
        </p:spPr>
        <p:txBody>
          <a:bodyPr>
            <a:normAutofit/>
          </a:bodyPr>
          <a:lstStyle/>
          <a:p>
            <a:r>
              <a:rPr lang="en-US" dirty="0"/>
              <a:t>Evil spirits can cause physical illness</a:t>
            </a:r>
          </a:p>
          <a:p>
            <a:r>
              <a:rPr lang="en-US" dirty="0"/>
              <a:t>Evil spirits can also cause problems with mind, soul, and spirit</a:t>
            </a:r>
          </a:p>
          <a:p>
            <a:r>
              <a:rPr lang="en-US" dirty="0"/>
              <a:t>Process for healing from evil spirits is more complicated than purely physical healing</a:t>
            </a:r>
          </a:p>
          <a:p>
            <a:r>
              <a:rPr lang="en-US" dirty="0"/>
              <a:t>I will explain about this next</a:t>
            </a:r>
          </a:p>
        </p:txBody>
      </p:sp>
      <p:sp>
        <p:nvSpPr>
          <p:cNvPr id="4" name="Text Placeholder 3"/>
          <p:cNvSpPr>
            <a:spLocks noGrp="1"/>
          </p:cNvSpPr>
          <p:nvPr>
            <p:ph type="body" sz="quarter" idx="13"/>
          </p:nvPr>
        </p:nvSpPr>
        <p:spPr>
          <a:xfrm>
            <a:off x="10805531" y="365125"/>
            <a:ext cx="726688" cy="5811838"/>
          </a:xfrm>
        </p:spPr>
        <p:txBody>
          <a:bodyPr/>
          <a:lstStyle/>
          <a:p>
            <a:r>
              <a:rPr lang="ja-JP" altLang="en-US" dirty="0"/>
              <a:t>次は何ですか？</a:t>
            </a:r>
            <a:endParaRPr lang="en-US" dirty="0"/>
          </a:p>
        </p:txBody>
      </p:sp>
      <p:sp>
        <p:nvSpPr>
          <p:cNvPr id="5" name="Text Placeholder 4"/>
          <p:cNvSpPr>
            <a:spLocks noGrp="1"/>
          </p:cNvSpPr>
          <p:nvPr>
            <p:ph type="body" sz="quarter" idx="14"/>
          </p:nvPr>
        </p:nvSpPr>
        <p:spPr>
          <a:xfrm>
            <a:off x="6096000" y="365124"/>
            <a:ext cx="4620322" cy="6321425"/>
          </a:xfrm>
        </p:spPr>
        <p:txBody>
          <a:bodyPr>
            <a:normAutofit fontScale="92500" lnSpcReduction="10000"/>
          </a:bodyPr>
          <a:lstStyle/>
          <a:p>
            <a:r>
              <a:rPr lang="ja-JP" altLang="en-US" dirty="0"/>
              <a:t>悪霊は肉体的な病気を引き起こす</a:t>
            </a:r>
            <a:br>
              <a:rPr lang="ja-JP" altLang="en-US" dirty="0"/>
            </a:br>
            <a:endParaRPr lang="en-US" altLang="ja-JP" dirty="0"/>
          </a:p>
          <a:p>
            <a:r>
              <a:rPr lang="ja-JP" altLang="en-US" dirty="0"/>
              <a:t>悪霊はまた、心、魂、精神に問題を引き起こす可能性があります</a:t>
            </a:r>
            <a:br>
              <a:rPr lang="ja-JP" altLang="en-US" dirty="0"/>
            </a:br>
            <a:endParaRPr lang="en-US" altLang="ja-JP" dirty="0"/>
          </a:p>
          <a:p>
            <a:r>
              <a:rPr lang="ja-JP" altLang="en-US" dirty="0"/>
              <a:t>悪霊からの治癒のプロセスは純粋に物理的な治癒よりも複雑です</a:t>
            </a:r>
            <a:br>
              <a:rPr lang="ja-JP" altLang="en-US" dirty="0"/>
            </a:br>
            <a:endParaRPr lang="en-US" altLang="ja-JP" dirty="0"/>
          </a:p>
          <a:p>
            <a:r>
              <a:rPr lang="ja-JP" altLang="en-US" dirty="0"/>
              <a:t>私はこれについて次のように説明します</a:t>
            </a:r>
            <a:endParaRPr lang="en-US" dirty="0"/>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60</a:t>
            </a:fld>
            <a:endParaRPr lang="en-US"/>
          </a:p>
        </p:txBody>
      </p:sp>
    </p:spTree>
    <p:extLst>
      <p:ext uri="{BB962C8B-B14F-4D97-AF65-F5344CB8AC3E}">
        <p14:creationId xmlns:p14="http://schemas.microsoft.com/office/powerpoint/2010/main" val="2726892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 use our weaknesses</a:t>
            </a:r>
          </a:p>
        </p:txBody>
      </p:sp>
      <p:sp>
        <p:nvSpPr>
          <p:cNvPr id="3" name="Content Placeholder 2"/>
          <p:cNvSpPr>
            <a:spLocks noGrp="1"/>
          </p:cNvSpPr>
          <p:nvPr>
            <p:ph idx="1"/>
          </p:nvPr>
        </p:nvSpPr>
        <p:spPr/>
        <p:txBody>
          <a:bodyPr>
            <a:normAutofit lnSpcReduction="10000"/>
          </a:bodyPr>
          <a:lstStyle/>
          <a:p>
            <a:r>
              <a:rPr lang="en-US" dirty="0"/>
              <a:t>In some ways, demons are like viruses...</a:t>
            </a:r>
          </a:p>
          <a:p>
            <a:r>
              <a:rPr lang="en-US" dirty="0"/>
              <a:t>Virus attacks body that is weakened. Viruses enter by the easiest way</a:t>
            </a:r>
          </a:p>
          <a:p>
            <a:r>
              <a:rPr lang="en-US" dirty="0"/>
              <a:t>When people make bad decisions, they become </a:t>
            </a:r>
            <a:r>
              <a:rPr lang="en-US" dirty="0" smtClean="0"/>
              <a:t>weak, easy </a:t>
            </a:r>
            <a:r>
              <a:rPr lang="en-US" dirty="0"/>
              <a:t>for demons to enter</a:t>
            </a:r>
          </a:p>
          <a:p>
            <a:r>
              <a:rPr lang="en-US" dirty="0"/>
              <a:t>Several common “bad decisions” provide weakness easily used by demons...</a:t>
            </a:r>
          </a:p>
        </p:txBody>
      </p:sp>
      <p:sp>
        <p:nvSpPr>
          <p:cNvPr id="4" name="Text Placeholder 3"/>
          <p:cNvSpPr>
            <a:spLocks noGrp="1"/>
          </p:cNvSpPr>
          <p:nvPr>
            <p:ph type="body" sz="quarter" idx="13"/>
          </p:nvPr>
        </p:nvSpPr>
        <p:spPr>
          <a:xfrm>
            <a:off x="10481310" y="365126"/>
            <a:ext cx="872490" cy="5811838"/>
          </a:xfrm>
        </p:spPr>
        <p:txBody>
          <a:bodyPr/>
          <a:lstStyle/>
          <a:p>
            <a:r>
              <a:rPr lang="ja-JP" altLang="en-US" dirty="0"/>
              <a:t>悪魔は弱点を使う</a:t>
            </a:r>
            <a:endParaRPr lang="en-US" dirty="0"/>
          </a:p>
        </p:txBody>
      </p:sp>
      <p:sp>
        <p:nvSpPr>
          <p:cNvPr id="5" name="Text Placeholder 4"/>
          <p:cNvSpPr>
            <a:spLocks noGrp="1"/>
          </p:cNvSpPr>
          <p:nvPr>
            <p:ph type="body" sz="quarter" idx="14"/>
          </p:nvPr>
        </p:nvSpPr>
        <p:spPr>
          <a:xfrm>
            <a:off x="5885645" y="365125"/>
            <a:ext cx="4595665" cy="5811838"/>
          </a:xfrm>
        </p:spPr>
        <p:txBody>
          <a:bodyPr>
            <a:normAutofit fontScale="77500" lnSpcReduction="20000"/>
          </a:bodyPr>
          <a:lstStyle/>
          <a:p>
            <a:r>
              <a:rPr lang="ja-JP" altLang="en-US" dirty="0"/>
              <a:t>いくつかの点で、悪魔はウイルスのようなものです</a:t>
            </a:r>
            <a:r>
              <a:rPr lang="en-US" altLang="ja-JP" dirty="0"/>
              <a:t>...</a:t>
            </a:r>
            <a:br>
              <a:rPr lang="en-US" altLang="ja-JP" dirty="0"/>
            </a:br>
            <a:endParaRPr lang="en-US" altLang="ja-JP" dirty="0"/>
          </a:p>
          <a:p>
            <a:r>
              <a:rPr lang="ja-JP" altLang="en-US" dirty="0"/>
              <a:t>ウイルスは弱体化した身体を攻撃する。 最も簡単な方法でウイルスが侵入する</a:t>
            </a:r>
            <a:br>
              <a:rPr lang="ja-JP" altLang="en-US" dirty="0"/>
            </a:br>
            <a:endParaRPr lang="en-US" altLang="ja-JP" dirty="0"/>
          </a:p>
          <a:p>
            <a:r>
              <a:rPr lang="ja-JP" altLang="en-US" dirty="0"/>
              <a:t>人々が悪い決断をするとき、彼らは弱くなり、悪魔が入るのを容易にする</a:t>
            </a:r>
            <a:br>
              <a:rPr lang="ja-JP" altLang="en-US" dirty="0"/>
            </a:br>
            <a:endParaRPr lang="en-US" altLang="ja-JP" dirty="0"/>
          </a:p>
          <a:p>
            <a:r>
              <a:rPr lang="ja-JP" altLang="en-US" dirty="0"/>
              <a:t>いくつかの一般的な </a:t>
            </a:r>
            <a:r>
              <a:rPr lang="en-US" altLang="ja-JP" dirty="0"/>
              <a:t>"</a:t>
            </a:r>
            <a:r>
              <a:rPr lang="ja-JP" altLang="en-US" dirty="0"/>
              <a:t>悪い決定は、悪魔によって簡単に使用される弱さを提供する</a:t>
            </a:r>
            <a:r>
              <a:rPr lang="en-US" altLang="ja-JP" dirty="0"/>
              <a:t>...</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61</a:t>
            </a:fld>
            <a:endParaRPr lang="en-US"/>
          </a:p>
        </p:txBody>
      </p:sp>
    </p:spTree>
    <p:extLst>
      <p:ext uri="{BB962C8B-B14F-4D97-AF65-F5344CB8AC3E}">
        <p14:creationId xmlns:p14="http://schemas.microsoft.com/office/powerpoint/2010/main" val="1146105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078052"/>
            <a:ext cx="4677601" cy="3098911"/>
          </a:xfrm>
          <a:prstGeom prst="rect">
            <a:avLst/>
          </a:prstGeom>
        </p:spPr>
      </p:pic>
      <p:sp>
        <p:nvSpPr>
          <p:cNvPr id="2" name="Title 1"/>
          <p:cNvSpPr>
            <a:spLocks noGrp="1"/>
          </p:cNvSpPr>
          <p:nvPr>
            <p:ph type="title"/>
          </p:nvPr>
        </p:nvSpPr>
        <p:spPr>
          <a:xfrm>
            <a:off x="838200" y="365126"/>
            <a:ext cx="5257800" cy="581472"/>
          </a:xfrm>
        </p:spPr>
        <p:txBody>
          <a:bodyPr>
            <a:normAutofit fontScale="90000"/>
          </a:bodyPr>
          <a:lstStyle/>
          <a:p>
            <a:r>
              <a:rPr lang="en-US" sz="3200" dirty="0" smtClean="0"/>
              <a:t>Demons hold on to us using our “handles”</a:t>
            </a:r>
            <a:endParaRPr lang="en-US" sz="3200" dirty="0"/>
          </a:p>
        </p:txBody>
      </p:sp>
      <p:sp>
        <p:nvSpPr>
          <p:cNvPr id="3" name="Content Placeholder 2"/>
          <p:cNvSpPr>
            <a:spLocks noGrp="1"/>
          </p:cNvSpPr>
          <p:nvPr>
            <p:ph idx="1"/>
          </p:nvPr>
        </p:nvSpPr>
        <p:spPr>
          <a:xfrm>
            <a:off x="748048" y="1168804"/>
            <a:ext cx="5347952" cy="4351338"/>
          </a:xfrm>
        </p:spPr>
        <p:txBody>
          <a:bodyPr/>
          <a:lstStyle/>
          <a:p>
            <a:r>
              <a:rPr lang="en-US" dirty="0" smtClean="0"/>
              <a:t>Demons are like people holding on to the outside of a train. </a:t>
            </a:r>
          </a:p>
        </p:txBody>
      </p:sp>
      <p:sp>
        <p:nvSpPr>
          <p:cNvPr id="4" name="Text Placeholder 3"/>
          <p:cNvSpPr>
            <a:spLocks noGrp="1"/>
          </p:cNvSpPr>
          <p:nvPr>
            <p:ph type="body" sz="quarter" idx="13"/>
          </p:nvPr>
        </p:nvSpPr>
        <p:spPr/>
        <p:txBody>
          <a:bodyPr/>
          <a:lstStyle/>
          <a:p>
            <a:r>
              <a:rPr lang="ja-JP" altLang="en-US" dirty="0"/>
              <a:t>悪魔は私たちにどのように握っているか</a:t>
            </a:r>
            <a:endParaRPr lang="en-US" dirty="0"/>
          </a:p>
        </p:txBody>
      </p:sp>
      <p:sp>
        <p:nvSpPr>
          <p:cNvPr id="5" name="Text Placeholder 4"/>
          <p:cNvSpPr>
            <a:spLocks noGrp="1"/>
          </p:cNvSpPr>
          <p:nvPr>
            <p:ph type="body" sz="quarter" idx="14"/>
          </p:nvPr>
        </p:nvSpPr>
        <p:spPr/>
        <p:txBody>
          <a:bodyPr/>
          <a:lstStyle/>
          <a:p>
            <a:r>
              <a:rPr lang="ja-JP" altLang="en-US" dirty="0"/>
              <a:t>悪魔は人が電車の外に持っているようなものです。</a:t>
            </a:r>
            <a:endParaRPr lang="en-US" dirty="0"/>
          </a:p>
        </p:txBody>
      </p:sp>
      <p:sp>
        <p:nvSpPr>
          <p:cNvPr id="8" name="TextBox 7"/>
          <p:cNvSpPr txBox="1"/>
          <p:nvPr/>
        </p:nvSpPr>
        <p:spPr>
          <a:xfrm>
            <a:off x="920151" y="3405603"/>
            <a:ext cx="513410" cy="2246769"/>
          </a:xfrm>
          <a:prstGeom prst="rect">
            <a:avLst/>
          </a:prstGeom>
          <a:noFill/>
        </p:spPr>
        <p:txBody>
          <a:bodyPr vert="wordArtVert" wrap="none" rtlCol="0">
            <a:spAutoFit/>
          </a:bodyPr>
          <a:lstStyle/>
          <a:p>
            <a:r>
              <a:rPr lang="ja-JP" altLang="en-US" dirty="0">
                <a:solidFill>
                  <a:srgbClr val="C00000"/>
                </a:solidFill>
                <a:effectLst>
                  <a:outerShdw blurRad="38100" dist="38100" dir="2700000" algn="tl">
                    <a:srgbClr val="000000">
                      <a:alpha val="43137"/>
                    </a:srgbClr>
                  </a:outerShdw>
                </a:effectLst>
              </a:rPr>
              <a:t>インドの鉄道列車</a:t>
            </a:r>
            <a:endParaRPr lang="en-US"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920151" y="5673545"/>
            <a:ext cx="1565429"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Train in    India</a:t>
            </a:r>
            <a:endParaRPr lang="en-US" dirty="0">
              <a:solidFill>
                <a:srgbClr val="FFFF00"/>
              </a:solidFill>
              <a:effectLst>
                <a:outerShdw blurRad="38100" dist="38100" dir="2700000" algn="tl">
                  <a:srgbClr val="000000">
                    <a:alpha val="43137"/>
                  </a:srgbClr>
                </a:outerShdw>
              </a:effectLst>
            </a:endParaRPr>
          </a:p>
        </p:txBody>
      </p:sp>
      <p:sp>
        <p:nvSpPr>
          <p:cNvPr id="6" name="Date Placeholder 5"/>
          <p:cNvSpPr>
            <a:spLocks noGrp="1"/>
          </p:cNvSpPr>
          <p:nvPr>
            <p:ph type="dt" sz="half" idx="10"/>
          </p:nvPr>
        </p:nvSpPr>
        <p:spPr/>
        <p:txBody>
          <a:bodyPr/>
          <a:lstStyle/>
          <a:p>
            <a:r>
              <a:rPr lang="en-US" smtClean="0"/>
              <a:t>2019-02-03</a:t>
            </a:r>
            <a:endParaRPr lang="en-US"/>
          </a:p>
        </p:txBody>
      </p:sp>
      <p:sp>
        <p:nvSpPr>
          <p:cNvPr id="9" name="Footer Placeholder 8"/>
          <p:cNvSpPr>
            <a:spLocks noGrp="1"/>
          </p:cNvSpPr>
          <p:nvPr>
            <p:ph type="ftr" sz="quarter" idx="11"/>
          </p:nvPr>
        </p:nvSpPr>
        <p:spPr/>
        <p:txBody>
          <a:bodyPr/>
          <a:lstStyle/>
          <a:p>
            <a:r>
              <a:rPr lang="en-US" smtClean="0"/>
              <a:t>Healing with Jesus draft 3</a:t>
            </a:r>
            <a:endParaRPr lang="en-US"/>
          </a:p>
        </p:txBody>
      </p:sp>
      <p:sp>
        <p:nvSpPr>
          <p:cNvPr id="11" name="Slide Number Placeholder 10"/>
          <p:cNvSpPr>
            <a:spLocks noGrp="1"/>
          </p:cNvSpPr>
          <p:nvPr>
            <p:ph type="sldNum" sz="quarter" idx="12"/>
          </p:nvPr>
        </p:nvSpPr>
        <p:spPr/>
        <p:txBody>
          <a:bodyPr/>
          <a:lstStyle/>
          <a:p>
            <a:fld id="{3556F4F0-3037-4A81-BA35-00CAC89F4278}" type="slidenum">
              <a:rPr lang="en-US" smtClean="0"/>
              <a:t>62</a:t>
            </a:fld>
            <a:endParaRPr lang="en-US"/>
          </a:p>
        </p:txBody>
      </p:sp>
    </p:spTree>
    <p:extLst>
      <p:ext uri="{BB962C8B-B14F-4D97-AF65-F5344CB8AC3E}">
        <p14:creationId xmlns:p14="http://schemas.microsoft.com/office/powerpoint/2010/main" val="1789207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050" y="1172643"/>
            <a:ext cx="5257800" cy="4351338"/>
          </a:xfrm>
        </p:spPr>
        <p:txBody>
          <a:bodyPr/>
          <a:lstStyle/>
          <a:p>
            <a:r>
              <a:rPr lang="en-US" dirty="0"/>
              <a:t>Demons are like people holding on to the outside of a train. </a:t>
            </a:r>
          </a:p>
          <a:p>
            <a:r>
              <a:rPr lang="en-US" dirty="0" smtClean="0"/>
              <a:t>They cannot stay on the train without a strong handle.</a:t>
            </a:r>
            <a:endParaRPr lang="en-US" dirty="0"/>
          </a:p>
        </p:txBody>
      </p:sp>
      <p:sp>
        <p:nvSpPr>
          <p:cNvPr id="4" name="Text Placeholder 3"/>
          <p:cNvSpPr>
            <a:spLocks noGrp="1"/>
          </p:cNvSpPr>
          <p:nvPr>
            <p:ph type="body" sz="quarter" idx="13"/>
          </p:nvPr>
        </p:nvSpPr>
        <p:spPr/>
        <p:txBody>
          <a:bodyPr/>
          <a:lstStyle/>
          <a:p>
            <a:r>
              <a:rPr lang="ja-JP" altLang="en-US" dirty="0"/>
              <a:t>悪魔は私たちにどのように握っているか</a:t>
            </a:r>
            <a:endParaRPr lang="en-US" dirty="0"/>
          </a:p>
        </p:txBody>
      </p:sp>
      <p:sp>
        <p:nvSpPr>
          <p:cNvPr id="5" name="Text Placeholder 4"/>
          <p:cNvSpPr>
            <a:spLocks noGrp="1"/>
          </p:cNvSpPr>
          <p:nvPr>
            <p:ph type="body" sz="quarter" idx="14"/>
          </p:nvPr>
        </p:nvSpPr>
        <p:spPr/>
        <p:txBody>
          <a:bodyPr/>
          <a:lstStyle/>
          <a:p>
            <a:r>
              <a:rPr lang="ja-JP" altLang="en-US" dirty="0"/>
              <a:t>悪魔は人が電車の外に持っているようなものです</a:t>
            </a:r>
            <a:r>
              <a:rPr lang="ja-JP" altLang="en-US" dirty="0" smtClean="0"/>
              <a:t>。</a:t>
            </a:r>
            <a:endParaRPr lang="en-US" altLang="ja-JP" dirty="0" smtClean="0"/>
          </a:p>
          <a:p>
            <a:r>
              <a:rPr lang="ja-JP" altLang="en-US" dirty="0"/>
              <a:t>彼らは強い取っ手がなければ電車の中で滞在することはできません。</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078051"/>
            <a:ext cx="4677602" cy="3098912"/>
          </a:xfrm>
          <a:prstGeom prst="rect">
            <a:avLst/>
          </a:prstGeom>
        </p:spPr>
      </p:pic>
      <p:sp>
        <p:nvSpPr>
          <p:cNvPr id="8" name="Title 7"/>
          <p:cNvSpPr>
            <a:spLocks noGrp="1"/>
          </p:cNvSpPr>
          <p:nvPr>
            <p:ph type="title"/>
          </p:nvPr>
        </p:nvSpPr>
        <p:spPr/>
        <p:txBody>
          <a:bodyPr/>
          <a:lstStyle/>
          <a:p>
            <a:r>
              <a:rPr lang="en-US" dirty="0" smtClean="0"/>
              <a:t> </a:t>
            </a:r>
            <a:endParaRPr lang="en-US" dirty="0"/>
          </a:p>
        </p:txBody>
      </p:sp>
      <p:sp>
        <p:nvSpPr>
          <p:cNvPr id="9" name="Title 1"/>
          <p:cNvSpPr txBox="1">
            <a:spLocks/>
          </p:cNvSpPr>
          <p:nvPr/>
        </p:nvSpPr>
        <p:spPr>
          <a:xfrm>
            <a:off x="838200" y="365126"/>
            <a:ext cx="5257800" cy="5814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70C0"/>
                </a:solidFill>
                <a:latin typeface="+mj-lt"/>
                <a:ea typeface="+mj-ea"/>
                <a:cs typeface="+mj-cs"/>
              </a:defRPr>
            </a:lvl1pPr>
          </a:lstStyle>
          <a:p>
            <a:r>
              <a:rPr lang="en-US" sz="2900" dirty="0" smtClean="0"/>
              <a:t>Demons hold on to us using our “handles”</a:t>
            </a:r>
            <a:endParaRPr lang="en-US" sz="2900" dirty="0"/>
          </a:p>
        </p:txBody>
      </p:sp>
      <p:sp>
        <p:nvSpPr>
          <p:cNvPr id="12" name="TextBox 11"/>
          <p:cNvSpPr txBox="1"/>
          <p:nvPr/>
        </p:nvSpPr>
        <p:spPr>
          <a:xfrm>
            <a:off x="5895955" y="2471149"/>
            <a:ext cx="1380186" cy="2031325"/>
          </a:xfrm>
          <a:prstGeom prst="rect">
            <a:avLst/>
          </a:prstGeom>
          <a:noFill/>
        </p:spPr>
        <p:txBody>
          <a:bodyPr wrap="square" rtlCol="0">
            <a:spAutoFit/>
          </a:bodyPr>
          <a:lstStyle/>
          <a:p>
            <a:r>
              <a:rPr lang="en-US" dirty="0" smtClean="0"/>
              <a:t>This train has many handles. A few are shown here with red circles</a:t>
            </a:r>
            <a:endParaRPr lang="en-US" dirty="0"/>
          </a:p>
        </p:txBody>
      </p:sp>
      <p:sp>
        <p:nvSpPr>
          <p:cNvPr id="13" name="TextBox 12"/>
          <p:cNvSpPr txBox="1"/>
          <p:nvPr/>
        </p:nvSpPr>
        <p:spPr>
          <a:xfrm>
            <a:off x="146456" y="2493269"/>
            <a:ext cx="622991" cy="3838230"/>
          </a:xfrm>
          <a:prstGeom prst="rect">
            <a:avLst/>
          </a:prstGeom>
          <a:noFill/>
        </p:spPr>
        <p:txBody>
          <a:bodyPr vert="wordArtVert" wrap="none" rtlCol="0">
            <a:spAutoFit/>
          </a:bodyPr>
          <a:lstStyle/>
          <a:p>
            <a:r>
              <a:rPr lang="ja-JP" altLang="en-US" sz="1200" dirty="0"/>
              <a:t>この電車にはたくさんのハンドルがあります</a:t>
            </a:r>
            <a:r>
              <a:rPr lang="ja-JP" altLang="en-US" sz="1200" dirty="0" smtClean="0"/>
              <a:t>。</a:t>
            </a:r>
            <a:endParaRPr lang="en-US" altLang="ja-JP" sz="1200" dirty="0" smtClean="0"/>
          </a:p>
          <a:p>
            <a:r>
              <a:rPr lang="ja-JP" altLang="en-US" sz="1200" dirty="0" smtClean="0"/>
              <a:t> </a:t>
            </a:r>
            <a:r>
              <a:rPr lang="ja-JP" altLang="en-US" sz="1200" dirty="0"/>
              <a:t>いくつかはここに赤い丸で</a:t>
            </a:r>
            <a:r>
              <a:rPr lang="ja-JP" altLang="en-US" sz="1200" dirty="0">
                <a:solidFill>
                  <a:srgbClr val="C00000"/>
                </a:solidFill>
                <a:effectLst>
                  <a:outerShdw blurRad="38100" dist="38100" dir="2700000" algn="tl">
                    <a:srgbClr val="000000">
                      <a:alpha val="43137"/>
                    </a:srgbClr>
                  </a:outerShdw>
                </a:effectLst>
              </a:rPr>
              <a:t>示</a:t>
            </a:r>
            <a:r>
              <a:rPr lang="ja-JP" altLang="en-US" sz="1200" dirty="0"/>
              <a:t>されています</a:t>
            </a:r>
            <a:endParaRPr lang="en-US" sz="1200" dirty="0"/>
          </a:p>
        </p:txBody>
      </p:sp>
      <p:sp>
        <p:nvSpPr>
          <p:cNvPr id="14" name="Curved Down Arrow 13"/>
          <p:cNvSpPr/>
          <p:nvPr/>
        </p:nvSpPr>
        <p:spPr>
          <a:xfrm rot="12514468">
            <a:off x="5263552" y="4402178"/>
            <a:ext cx="676730" cy="20851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Down Arrow 14"/>
          <p:cNvSpPr/>
          <p:nvPr/>
        </p:nvSpPr>
        <p:spPr>
          <a:xfrm rot="12473280" flipH="1">
            <a:off x="486468" y="6334566"/>
            <a:ext cx="415877" cy="22519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Date Placeholder 1"/>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10" name="Slide Number Placeholder 9"/>
          <p:cNvSpPr>
            <a:spLocks noGrp="1"/>
          </p:cNvSpPr>
          <p:nvPr>
            <p:ph type="sldNum" sz="quarter" idx="12"/>
          </p:nvPr>
        </p:nvSpPr>
        <p:spPr/>
        <p:txBody>
          <a:bodyPr/>
          <a:lstStyle/>
          <a:p>
            <a:fld id="{3556F4F0-3037-4A81-BA35-00CAC89F4278}" type="slidenum">
              <a:rPr lang="en-US" smtClean="0"/>
              <a:t>63</a:t>
            </a:fld>
            <a:endParaRPr lang="en-US"/>
          </a:p>
        </p:txBody>
      </p:sp>
    </p:spTree>
    <p:extLst>
      <p:ext uri="{BB962C8B-B14F-4D97-AF65-F5344CB8AC3E}">
        <p14:creationId xmlns:p14="http://schemas.microsoft.com/office/powerpoint/2010/main" val="19215089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weaknesses are “handles” for demons</a:t>
            </a:r>
            <a:endParaRPr lang="en-US" dirty="0"/>
          </a:p>
        </p:txBody>
      </p:sp>
      <p:sp>
        <p:nvSpPr>
          <p:cNvPr id="3" name="Content Placeholder 2"/>
          <p:cNvSpPr>
            <a:spLocks noGrp="1"/>
          </p:cNvSpPr>
          <p:nvPr>
            <p:ph idx="1"/>
          </p:nvPr>
        </p:nvSpPr>
        <p:spPr/>
        <p:txBody>
          <a:bodyPr/>
          <a:lstStyle/>
          <a:p>
            <a:r>
              <a:rPr lang="en-US" dirty="0" smtClean="0"/>
              <a:t>In order to get rid of our demons, it is necessary to remove the handles they use.</a:t>
            </a:r>
          </a:p>
          <a:p>
            <a:r>
              <a:rPr lang="en-US" dirty="0" smtClean="0"/>
              <a:t>Because the “handles” are weaknesses in our soul, it is necessary to build strength in our soul.</a:t>
            </a:r>
          </a:p>
          <a:p>
            <a:endParaRPr lang="en-US" dirty="0"/>
          </a:p>
        </p:txBody>
      </p:sp>
      <p:sp>
        <p:nvSpPr>
          <p:cNvPr id="4" name="Text Placeholder 3"/>
          <p:cNvSpPr>
            <a:spLocks noGrp="1"/>
          </p:cNvSpPr>
          <p:nvPr>
            <p:ph type="body" sz="quarter" idx="13"/>
          </p:nvPr>
        </p:nvSpPr>
        <p:spPr/>
        <p:txBody>
          <a:bodyPr>
            <a:normAutofit/>
          </a:bodyPr>
          <a:lstStyle/>
          <a:p>
            <a:r>
              <a:rPr lang="ja-JP" altLang="en-US" dirty="0"/>
              <a:t>人間の弱点は悪魔のための</a:t>
            </a:r>
            <a:r>
              <a:rPr lang="ja-JP" altLang="en-US" dirty="0" smtClean="0"/>
              <a:t>「</a:t>
            </a:r>
            <a:r>
              <a:rPr lang="ja-JP" altLang="en-US" dirty="0"/>
              <a:t>取っ</a:t>
            </a:r>
            <a:r>
              <a:rPr lang="ja-JP" altLang="en-US" dirty="0" smtClean="0"/>
              <a:t>手」</a:t>
            </a:r>
            <a:r>
              <a:rPr lang="ja-JP" altLang="en-US" dirty="0"/>
              <a:t>です</a:t>
            </a:r>
            <a:endParaRPr lang="en-US" dirty="0"/>
          </a:p>
        </p:txBody>
      </p:sp>
      <p:sp>
        <p:nvSpPr>
          <p:cNvPr id="5" name="Text Placeholder 4"/>
          <p:cNvSpPr>
            <a:spLocks noGrp="1"/>
          </p:cNvSpPr>
          <p:nvPr>
            <p:ph type="body" sz="quarter" idx="14"/>
          </p:nvPr>
        </p:nvSpPr>
        <p:spPr/>
        <p:txBody>
          <a:bodyPr/>
          <a:lstStyle/>
          <a:p>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64</a:t>
            </a:fld>
            <a:endParaRPr lang="en-US"/>
          </a:p>
        </p:txBody>
      </p:sp>
    </p:spTree>
    <p:extLst>
      <p:ext uri="{BB962C8B-B14F-4D97-AF65-F5344CB8AC3E}">
        <p14:creationId xmlns:p14="http://schemas.microsoft.com/office/powerpoint/2010/main" val="3758330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weaknesses are like cuts in our skin</a:t>
            </a:r>
            <a:endParaRPr lang="en-US" dirty="0"/>
          </a:p>
        </p:txBody>
      </p:sp>
      <p:sp>
        <p:nvSpPr>
          <p:cNvPr id="3" name="Content Placeholder 2"/>
          <p:cNvSpPr>
            <a:spLocks noGrp="1"/>
          </p:cNvSpPr>
          <p:nvPr>
            <p:ph idx="1"/>
          </p:nvPr>
        </p:nvSpPr>
        <p:spPr/>
        <p:txBody>
          <a:bodyPr/>
          <a:lstStyle/>
          <a:p>
            <a:r>
              <a:rPr lang="en-US" dirty="0" smtClean="0"/>
              <a:t>Our skin protects our health by keeping out bacteria that can make us sick</a:t>
            </a:r>
          </a:p>
          <a:p>
            <a:r>
              <a:rPr lang="en-US" dirty="0" smtClean="0"/>
              <a:t>When our skin is cut or scraped, we must wash and cover the wound</a:t>
            </a:r>
          </a:p>
          <a:p>
            <a:r>
              <a:rPr lang="en-US" dirty="0" smtClean="0"/>
              <a:t>In the same way, a serious weakness in our soul must be cleansed and covered with spiritual protection</a:t>
            </a:r>
          </a:p>
        </p:txBody>
      </p:sp>
      <p:sp>
        <p:nvSpPr>
          <p:cNvPr id="4" name="Text Placeholder 3"/>
          <p:cNvSpPr>
            <a:spLocks noGrp="1"/>
          </p:cNvSpPr>
          <p:nvPr>
            <p:ph type="body" sz="quarter" idx="13"/>
          </p:nvPr>
        </p:nvSpPr>
        <p:spPr/>
        <p:txBody>
          <a:bodyPr>
            <a:normAutofit fontScale="92500" lnSpcReduction="20000"/>
          </a:bodyPr>
          <a:lstStyle/>
          <a:p>
            <a:r>
              <a:rPr lang="ja-JP" altLang="en-US" dirty="0"/>
              <a:t>私たちの弱点は私たちの肌の切り傷のようなものです</a:t>
            </a:r>
            <a:endParaRPr lang="en-US" dirty="0"/>
          </a:p>
        </p:txBody>
      </p:sp>
      <p:sp>
        <p:nvSpPr>
          <p:cNvPr id="5" name="Text Placeholder 4"/>
          <p:cNvSpPr>
            <a:spLocks noGrp="1"/>
          </p:cNvSpPr>
          <p:nvPr>
            <p:ph type="body" sz="quarter" idx="14"/>
          </p:nvPr>
        </p:nvSpPr>
        <p:spPr/>
        <p:txBody>
          <a:bodyPr>
            <a:normAutofit fontScale="85000" lnSpcReduction="10000"/>
          </a:bodyPr>
          <a:lstStyle/>
          <a:p>
            <a:r>
              <a:rPr lang="ja-JP" altLang="en-US" dirty="0"/>
              <a:t>私たちの肌は、私たちを病気にする可能性があるバクテリアを排除することによって私たちの健康を守ります</a:t>
            </a:r>
          </a:p>
          <a:p>
            <a:r>
              <a:rPr lang="ja-JP" altLang="en-US" dirty="0"/>
              <a:t>私達の皮が切られるか、または削り取られるとき、私達は傷を洗浄し、カバーしなければなりません</a:t>
            </a:r>
          </a:p>
          <a:p>
            <a:r>
              <a:rPr lang="ja-JP" altLang="en-US"/>
              <a:t>同じように、私たちの魂の深刻な弱さは浄化され、霊的な保護で覆われなければなりません</a:t>
            </a:r>
            <a:endParaRPr lang="en-US"/>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65</a:t>
            </a:fld>
            <a:endParaRPr lang="en-US"/>
          </a:p>
        </p:txBody>
      </p:sp>
    </p:spTree>
    <p:extLst>
      <p:ext uri="{BB962C8B-B14F-4D97-AF65-F5344CB8AC3E}">
        <p14:creationId xmlns:p14="http://schemas.microsoft.com/office/powerpoint/2010/main" val="2525514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Anger</a:t>
            </a:r>
            <a:r>
              <a:rPr lang="en-US" sz="3600" dirty="0" smtClean="0"/>
              <a:t>: probably the </a:t>
            </a:r>
            <a:r>
              <a:rPr lang="en-US" sz="3600" dirty="0"/>
              <a:t>most common </a:t>
            </a:r>
            <a:r>
              <a:rPr lang="en-US" sz="3600" dirty="0" smtClean="0"/>
              <a:t>weakness   </a:t>
            </a:r>
            <a:r>
              <a:rPr lang="en-US" sz="2400" dirty="0" err="1" smtClean="0">
                <a:solidFill>
                  <a:schemeClr val="bg1"/>
                </a:solidFill>
              </a:rPr>
              <a:t>ikari</a:t>
            </a:r>
            <a:endParaRPr lang="en-US" sz="2400"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a:t>Anger is a natural emotion</a:t>
            </a:r>
          </a:p>
          <a:p>
            <a:r>
              <a:rPr lang="en-US" dirty="0"/>
              <a:t>Anger cannot be prevented</a:t>
            </a:r>
          </a:p>
          <a:p>
            <a:r>
              <a:rPr lang="en-US" dirty="0"/>
              <a:t>Anger CAN be managed and controlled</a:t>
            </a:r>
          </a:p>
          <a:p>
            <a:r>
              <a:rPr lang="en-US" dirty="0"/>
              <a:t>Anger becomes an easy way for demons to enter, when...</a:t>
            </a:r>
          </a:p>
          <a:p>
            <a:pPr lvl="1"/>
            <a:r>
              <a:rPr lang="en-US" dirty="0"/>
              <a:t>You use anger to control others</a:t>
            </a:r>
          </a:p>
          <a:p>
            <a:pPr lvl="1"/>
            <a:r>
              <a:rPr lang="en-US" dirty="0"/>
              <a:t>You don’t try to manage and control anger</a:t>
            </a:r>
          </a:p>
          <a:p>
            <a:pPr lvl="1"/>
            <a:r>
              <a:rPr lang="en-US" dirty="0"/>
              <a:t>You allow anger to become violence</a:t>
            </a:r>
          </a:p>
        </p:txBody>
      </p:sp>
      <p:sp>
        <p:nvSpPr>
          <p:cNvPr id="4" name="Text Placeholder 3"/>
          <p:cNvSpPr>
            <a:spLocks noGrp="1"/>
          </p:cNvSpPr>
          <p:nvPr>
            <p:ph type="body" sz="quarter" idx="13"/>
          </p:nvPr>
        </p:nvSpPr>
        <p:spPr/>
        <p:txBody>
          <a:bodyPr>
            <a:normAutofit fontScale="85000" lnSpcReduction="10000"/>
          </a:bodyPr>
          <a:lstStyle/>
          <a:p>
            <a:r>
              <a:rPr lang="ja-JP" altLang="en-US" dirty="0"/>
              <a:t>怒</a:t>
            </a:r>
            <a:r>
              <a:rPr lang="ja-JP" altLang="en-US" dirty="0" smtClean="0"/>
              <a:t>り</a:t>
            </a:r>
            <a:r>
              <a:rPr lang="en-US" altLang="ja-JP" dirty="0" smtClean="0"/>
              <a:t>,</a:t>
            </a:r>
            <a:r>
              <a:rPr lang="ja-JP" altLang="en-US" dirty="0"/>
              <a:t> 腹立</a:t>
            </a:r>
            <a:r>
              <a:rPr lang="ja-JP" altLang="en-US" dirty="0" smtClean="0"/>
              <a:t>ち</a:t>
            </a:r>
            <a:r>
              <a:rPr lang="en-US" altLang="ja-JP" dirty="0" smtClean="0"/>
              <a:t>,</a:t>
            </a:r>
            <a:r>
              <a:rPr lang="ja-JP" altLang="en-US" dirty="0"/>
              <a:t> 立腹</a:t>
            </a:r>
            <a:endParaRPr lang="en-US" altLang="ja-JP" dirty="0" smtClean="0"/>
          </a:p>
          <a:p>
            <a:r>
              <a:rPr lang="ja-JP" altLang="en-US" dirty="0" smtClean="0"/>
              <a:t>お</a:t>
            </a:r>
            <a:r>
              <a:rPr lang="ja-JP" altLang="en-US" dirty="0"/>
              <a:t>そらく最も一般的な弱点</a:t>
            </a:r>
            <a:endParaRPr lang="en-US" dirty="0"/>
          </a:p>
        </p:txBody>
      </p:sp>
      <p:sp>
        <p:nvSpPr>
          <p:cNvPr id="5" name="Text Placeholder 4"/>
          <p:cNvSpPr>
            <a:spLocks noGrp="1"/>
          </p:cNvSpPr>
          <p:nvPr>
            <p:ph type="body" sz="quarter" idx="14"/>
          </p:nvPr>
        </p:nvSpPr>
        <p:spPr/>
        <p:txBody>
          <a:bodyPr>
            <a:normAutofit fontScale="55000" lnSpcReduction="20000"/>
          </a:bodyPr>
          <a:lstStyle/>
          <a:p>
            <a:r>
              <a:rPr lang="ja-JP" altLang="en-US" dirty="0"/>
              <a:t>怒りは自然な感情です</a:t>
            </a:r>
            <a:br>
              <a:rPr lang="ja-JP" altLang="en-US" dirty="0"/>
            </a:br>
            <a:endParaRPr lang="en-US" altLang="ja-JP" dirty="0"/>
          </a:p>
          <a:p>
            <a:r>
              <a:rPr lang="ja-JP" altLang="en-US" dirty="0"/>
              <a:t>怒りを防ぐことはできません</a:t>
            </a:r>
            <a:br>
              <a:rPr lang="ja-JP" altLang="en-US" dirty="0"/>
            </a:br>
            <a:endParaRPr lang="en-US" altLang="ja-JP" dirty="0"/>
          </a:p>
          <a:p>
            <a:r>
              <a:rPr lang="ja-JP" altLang="en-US" dirty="0"/>
              <a:t>怒りを管理し、制御することができます</a:t>
            </a:r>
            <a:br>
              <a:rPr lang="ja-JP" altLang="en-US" dirty="0"/>
            </a:br>
            <a:endParaRPr lang="en-US" altLang="ja-JP" dirty="0"/>
          </a:p>
          <a:p>
            <a:r>
              <a:rPr lang="ja-JP" altLang="en-US" dirty="0"/>
              <a:t>怒りは悪魔が侵入する簡単な方法になります</a:t>
            </a:r>
            <a:r>
              <a:rPr lang="en-US" altLang="ja-JP" dirty="0"/>
              <a:t>...</a:t>
            </a:r>
            <a:br>
              <a:rPr lang="en-US" altLang="ja-JP" dirty="0"/>
            </a:br>
            <a:endParaRPr lang="en-US" altLang="ja-JP" dirty="0"/>
          </a:p>
          <a:p>
            <a:pPr lvl="1"/>
            <a:r>
              <a:rPr lang="ja-JP" altLang="en-US" dirty="0"/>
              <a:t>あなたは怒りを使って他人をコントロールします</a:t>
            </a:r>
            <a:br>
              <a:rPr lang="ja-JP" altLang="en-US" dirty="0"/>
            </a:br>
            <a:endParaRPr lang="en-US" altLang="ja-JP" dirty="0"/>
          </a:p>
          <a:p>
            <a:pPr lvl="1"/>
            <a:r>
              <a:rPr lang="ja-JP" altLang="en-US" dirty="0"/>
              <a:t>あなたは怒りを管理し、コントロールしようとしな</a:t>
            </a:r>
            <a:r>
              <a:rPr lang="ja-JP" altLang="en-US" dirty="0" smtClean="0"/>
              <a:t>い</a:t>
            </a:r>
            <a:r>
              <a:rPr lang="ja-JP" altLang="en-US" dirty="0"/>
              <a:t/>
            </a:r>
            <a:br>
              <a:rPr lang="ja-JP" altLang="en-US" dirty="0"/>
            </a:br>
            <a:endParaRPr lang="en-US" altLang="ja-JP" dirty="0" smtClean="0"/>
          </a:p>
          <a:p>
            <a:pPr lvl="1"/>
            <a:r>
              <a:rPr lang="ja-JP" altLang="en-US" dirty="0" smtClean="0"/>
              <a:t>あ</a:t>
            </a:r>
            <a:r>
              <a:rPr lang="ja-JP" altLang="en-US" dirty="0"/>
              <a:t>なたは怒りが暴力になることを許します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66</a:t>
            </a:fld>
            <a:endParaRPr lang="en-US"/>
          </a:p>
        </p:txBody>
      </p:sp>
    </p:spTree>
    <p:extLst>
      <p:ext uri="{BB962C8B-B14F-4D97-AF65-F5344CB8AC3E}">
        <p14:creationId xmlns:p14="http://schemas.microsoft.com/office/powerpoint/2010/main" val="17418748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Human Weakness: </a:t>
            </a:r>
            <a:r>
              <a:rPr lang="en-US" sz="2400" dirty="0" smtClean="0">
                <a:solidFill>
                  <a:schemeClr val="bg1"/>
                </a:solidFill>
              </a:rPr>
              <a:t> </a:t>
            </a:r>
            <a:r>
              <a:rPr lang="en-US" sz="2400" dirty="0" err="1">
                <a:solidFill>
                  <a:schemeClr val="bg1"/>
                </a:solidFill>
              </a:rPr>
              <a:t>Nikushimi</a:t>
            </a:r>
            <a:r>
              <a:rPr lang="en-US" sz="2400" dirty="0" smtClean="0">
                <a:solidFill>
                  <a:schemeClr val="bg1"/>
                </a:solidFill>
              </a:rPr>
              <a:t/>
            </a:r>
            <a:br>
              <a:rPr lang="en-US" sz="2400" dirty="0" smtClean="0">
                <a:solidFill>
                  <a:schemeClr val="bg1"/>
                </a:solidFill>
              </a:rPr>
            </a:br>
            <a:r>
              <a:rPr lang="en-US" dirty="0" smtClean="0"/>
              <a:t>Hatred </a:t>
            </a:r>
            <a:endParaRPr lang="en-US" dirty="0"/>
          </a:p>
        </p:txBody>
      </p:sp>
      <p:sp>
        <p:nvSpPr>
          <p:cNvPr id="3" name="Content Placeholder 2"/>
          <p:cNvSpPr>
            <a:spLocks noGrp="1"/>
          </p:cNvSpPr>
          <p:nvPr>
            <p:ph idx="1"/>
          </p:nvPr>
        </p:nvSpPr>
        <p:spPr/>
        <p:txBody>
          <a:bodyPr/>
          <a:lstStyle/>
          <a:p>
            <a:r>
              <a:rPr lang="en-US" dirty="0" smtClean="0"/>
              <a:t>Humans often become angry when someone hurts them</a:t>
            </a:r>
          </a:p>
          <a:p>
            <a:r>
              <a:rPr lang="en-US" dirty="0"/>
              <a:t>T</a:t>
            </a:r>
            <a:r>
              <a:rPr lang="en-US" dirty="0" smtClean="0"/>
              <a:t>his anger is normal, but can cause serious problems</a:t>
            </a:r>
          </a:p>
          <a:p>
            <a:r>
              <a:rPr lang="en-US" dirty="0" smtClean="0"/>
              <a:t>Soon, this kind of anger becomes hatred</a:t>
            </a:r>
          </a:p>
          <a:p>
            <a:r>
              <a:rPr lang="en-US" dirty="0" smtClean="0"/>
              <a:t>Hatred is like acid in your soul: it will cause serious damage to you</a:t>
            </a:r>
          </a:p>
          <a:p>
            <a:endParaRPr lang="en-US" dirty="0"/>
          </a:p>
        </p:txBody>
      </p:sp>
      <p:sp>
        <p:nvSpPr>
          <p:cNvPr id="4" name="Text Placeholder 3"/>
          <p:cNvSpPr>
            <a:spLocks noGrp="1"/>
          </p:cNvSpPr>
          <p:nvPr>
            <p:ph type="body" sz="quarter" idx="13"/>
          </p:nvPr>
        </p:nvSpPr>
        <p:spPr/>
        <p:txBody>
          <a:bodyPr/>
          <a:lstStyle/>
          <a:p>
            <a:r>
              <a:rPr lang="ja-JP" altLang="en-US" dirty="0"/>
              <a:t>憎しみ</a:t>
            </a:r>
            <a:endParaRPr lang="en-US" dirty="0"/>
          </a:p>
        </p:txBody>
      </p:sp>
      <p:sp>
        <p:nvSpPr>
          <p:cNvPr id="5" name="Text Placeholder 4"/>
          <p:cNvSpPr>
            <a:spLocks noGrp="1"/>
          </p:cNvSpPr>
          <p:nvPr>
            <p:ph type="body" sz="quarter" idx="14"/>
          </p:nvPr>
        </p:nvSpPr>
        <p:spPr/>
        <p:txBody>
          <a:bodyPr>
            <a:normAutofit fontScale="85000" lnSpcReduction="10000"/>
          </a:bodyPr>
          <a:lstStyle/>
          <a:p>
            <a:r>
              <a:rPr lang="ja-JP" altLang="en-US" dirty="0"/>
              <a:t>誰かが彼らを傷つけると、人間はしばしば怒ります</a:t>
            </a:r>
          </a:p>
          <a:p>
            <a:r>
              <a:rPr lang="ja-JP" altLang="en-US" dirty="0"/>
              <a:t>この怒りは普通ですが、深刻な問題を引き起こす可能性があります</a:t>
            </a:r>
          </a:p>
          <a:p>
            <a:r>
              <a:rPr lang="ja-JP" altLang="en-US" dirty="0"/>
              <a:t>すぐに、この種の怒りは憎しみになります</a:t>
            </a:r>
          </a:p>
          <a:p>
            <a:r>
              <a:rPr lang="ja-JP" altLang="en-US" dirty="0"/>
              <a:t>憎しみはあなたの魂の酸のようなものです：それはあなたに重大なダメージを与えるでしょう</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67</a:t>
            </a:fld>
            <a:endParaRPr lang="en-US"/>
          </a:p>
        </p:txBody>
      </p:sp>
    </p:spTree>
    <p:extLst>
      <p:ext uri="{BB962C8B-B14F-4D97-AF65-F5344CB8AC3E}">
        <p14:creationId xmlns:p14="http://schemas.microsoft.com/office/powerpoint/2010/main" val="2488893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Human weakness:</a:t>
            </a:r>
            <a:r>
              <a:rPr lang="en-US" sz="3600" dirty="0" smtClean="0"/>
              <a:t>   </a:t>
            </a:r>
            <a:r>
              <a:rPr lang="en-US" sz="2400" dirty="0" err="1">
                <a:solidFill>
                  <a:schemeClr val="bg1"/>
                </a:solidFill>
              </a:rPr>
              <a:t>Gōman</a:t>
            </a:r>
            <a:r>
              <a:rPr lang="en-US" sz="3600" dirty="0" smtClean="0"/>
              <a:t/>
            </a:r>
            <a:br>
              <a:rPr lang="en-US" sz="3600" dirty="0" smtClean="0"/>
            </a:br>
            <a:r>
              <a:rPr lang="en-US" dirty="0" smtClean="0"/>
              <a:t>Arrogance</a:t>
            </a:r>
            <a:endParaRPr lang="en-US" dirty="0"/>
          </a:p>
        </p:txBody>
      </p:sp>
      <p:sp>
        <p:nvSpPr>
          <p:cNvPr id="3" name="Content Placeholder 2"/>
          <p:cNvSpPr>
            <a:spLocks noGrp="1"/>
          </p:cNvSpPr>
          <p:nvPr>
            <p:ph idx="1"/>
          </p:nvPr>
        </p:nvSpPr>
        <p:spPr/>
        <p:txBody>
          <a:bodyPr>
            <a:normAutofit lnSpcReduction="10000"/>
          </a:bodyPr>
          <a:lstStyle/>
          <a:p>
            <a:r>
              <a:rPr lang="en-US" dirty="0" smtClean="0"/>
              <a:t>Arrogance is the conviction that you are better than other people</a:t>
            </a:r>
          </a:p>
          <a:p>
            <a:r>
              <a:rPr lang="en-US" dirty="0" smtClean="0"/>
              <a:t>Even if you have better scores on important tests, I believe you should not be arrogant, because:</a:t>
            </a:r>
          </a:p>
          <a:p>
            <a:pPr lvl="1"/>
            <a:r>
              <a:rPr lang="en-US" dirty="0" smtClean="0"/>
              <a:t>Your skill and intelligence are gifts from God and your parents</a:t>
            </a:r>
          </a:p>
          <a:p>
            <a:pPr lvl="1"/>
            <a:r>
              <a:rPr lang="en-US" dirty="0" smtClean="0"/>
              <a:t>Jesus died to save (disinfect) you, NOT because you are so smart, but just because he loves you</a:t>
            </a:r>
            <a:endParaRPr lang="en-US" dirty="0"/>
          </a:p>
        </p:txBody>
      </p:sp>
      <p:sp>
        <p:nvSpPr>
          <p:cNvPr id="4" name="Text Placeholder 3"/>
          <p:cNvSpPr>
            <a:spLocks noGrp="1"/>
          </p:cNvSpPr>
          <p:nvPr>
            <p:ph type="body" sz="quarter" idx="13"/>
          </p:nvPr>
        </p:nvSpPr>
        <p:spPr/>
        <p:txBody>
          <a:bodyPr>
            <a:normAutofit/>
          </a:bodyPr>
          <a:lstStyle/>
          <a:p>
            <a:r>
              <a:rPr lang="ja-JP" altLang="en-US" sz="2400" dirty="0"/>
              <a:t>悪魔の取っ</a:t>
            </a:r>
            <a:r>
              <a:rPr lang="ja-JP" altLang="en-US" sz="2400" dirty="0" smtClean="0"/>
              <a:t>手</a:t>
            </a:r>
            <a:endParaRPr lang="en-US" altLang="ja-JP" sz="2400" dirty="0" smtClean="0"/>
          </a:p>
          <a:p>
            <a:r>
              <a:rPr lang="ja-JP" altLang="en-US" dirty="0" smtClean="0"/>
              <a:t>傲</a:t>
            </a:r>
            <a:r>
              <a:rPr lang="ja-JP" altLang="en-US" dirty="0"/>
              <a:t>慢</a:t>
            </a:r>
            <a:endParaRPr lang="en-US" dirty="0"/>
          </a:p>
        </p:txBody>
      </p:sp>
      <p:sp>
        <p:nvSpPr>
          <p:cNvPr id="5" name="Text Placeholder 4"/>
          <p:cNvSpPr>
            <a:spLocks noGrp="1"/>
          </p:cNvSpPr>
          <p:nvPr>
            <p:ph type="body" sz="quarter" idx="14"/>
          </p:nvPr>
        </p:nvSpPr>
        <p:spPr>
          <a:xfrm>
            <a:off x="5760720" y="365125"/>
            <a:ext cx="4161155" cy="5811838"/>
          </a:xfrm>
        </p:spPr>
        <p:txBody>
          <a:bodyPr>
            <a:normAutofit fontScale="85000" lnSpcReduction="10000"/>
          </a:bodyPr>
          <a:lstStyle/>
          <a:p>
            <a:r>
              <a:rPr lang="ja-JP" altLang="en-US" dirty="0"/>
              <a:t>傲慢はあなたが他の人より優れているという信念です</a:t>
            </a:r>
          </a:p>
          <a:p>
            <a:r>
              <a:rPr lang="ja-JP" altLang="en-US" dirty="0"/>
              <a:t>あなたが重要なテストについてより良いスコアを持っていたとしても、私はあなたが傲慢であるべきではないと信じています</a:t>
            </a:r>
            <a:r>
              <a:rPr lang="ja-JP" altLang="en-US" dirty="0" smtClean="0"/>
              <a:t>。</a:t>
            </a:r>
            <a:endParaRPr lang="ja-JP" altLang="en-US" dirty="0"/>
          </a:p>
          <a:p>
            <a:pPr lvl="1"/>
            <a:r>
              <a:rPr lang="ja-JP" altLang="en-US" dirty="0" smtClean="0"/>
              <a:t>あなたのスキルと知性は神とあなたの両親からの贈り物です</a:t>
            </a:r>
          </a:p>
          <a:p>
            <a:pPr lvl="1"/>
            <a:r>
              <a:rPr lang="ja-JP" altLang="en-US" dirty="0" smtClean="0"/>
              <a:t>イエスはあなたを救うために死にました。あなたがとても頭がいいからではなく、あなたを愛しているからです。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68</a:t>
            </a:fld>
            <a:endParaRPr lang="en-US"/>
          </a:p>
        </p:txBody>
      </p:sp>
    </p:spTree>
    <p:extLst>
      <p:ext uri="{BB962C8B-B14F-4D97-AF65-F5344CB8AC3E}">
        <p14:creationId xmlns:p14="http://schemas.microsoft.com/office/powerpoint/2010/main" val="19614476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Human weakness:</a:t>
            </a:r>
            <a:r>
              <a:rPr lang="en-US" sz="3600" dirty="0" smtClean="0"/>
              <a:t>   </a:t>
            </a:r>
            <a:r>
              <a:rPr lang="en-US" sz="2400" dirty="0" err="1">
                <a:solidFill>
                  <a:schemeClr val="bg1"/>
                </a:solidFill>
              </a:rPr>
              <a:t>Utsubyō</a:t>
            </a:r>
            <a:r>
              <a:rPr lang="en-US" sz="3600" dirty="0" smtClean="0"/>
              <a:t/>
            </a:r>
            <a:br>
              <a:rPr lang="en-US" sz="3600" dirty="0" smtClean="0"/>
            </a:br>
            <a:r>
              <a:rPr lang="en-US" dirty="0" smtClean="0"/>
              <a:t>Depression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Depression is a common psychiatric condition.</a:t>
            </a:r>
          </a:p>
          <a:p>
            <a:r>
              <a:rPr lang="en-US" dirty="0" smtClean="0"/>
              <a:t>Depression is caused by major disappointments in life, and by complex neurochemical disorders.</a:t>
            </a:r>
          </a:p>
          <a:p>
            <a:r>
              <a:rPr lang="en-US" dirty="0" smtClean="0"/>
              <a:t>Demons send thought messages to depressed people to make them believe they are worthless, and that nobody loves them.</a:t>
            </a:r>
          </a:p>
          <a:p>
            <a:r>
              <a:rPr lang="en-US" dirty="0" smtClean="0"/>
              <a:t>Demons’ goal is to make a person incapable of action, and ultimately to commit suicide.</a:t>
            </a:r>
            <a:endParaRPr lang="en-US" dirty="0"/>
          </a:p>
        </p:txBody>
      </p:sp>
      <p:sp>
        <p:nvSpPr>
          <p:cNvPr id="4" name="Text Placeholder 3"/>
          <p:cNvSpPr>
            <a:spLocks noGrp="1"/>
          </p:cNvSpPr>
          <p:nvPr>
            <p:ph type="body" sz="quarter" idx="13"/>
          </p:nvPr>
        </p:nvSpPr>
        <p:spPr/>
        <p:txBody>
          <a:bodyPr>
            <a:normAutofit/>
          </a:bodyPr>
          <a:lstStyle/>
          <a:p>
            <a:r>
              <a:rPr lang="ja-JP" altLang="en-US" sz="2400" dirty="0"/>
              <a:t>悪魔の取っ</a:t>
            </a:r>
            <a:r>
              <a:rPr lang="ja-JP" altLang="en-US" sz="2400" dirty="0" smtClean="0"/>
              <a:t>手</a:t>
            </a:r>
            <a:endParaRPr lang="en-US" altLang="ja-JP" sz="2400" dirty="0" smtClean="0"/>
          </a:p>
          <a:p>
            <a:r>
              <a:rPr lang="ja-JP" altLang="en-US" dirty="0"/>
              <a:t>うつ病</a:t>
            </a:r>
            <a:endParaRPr lang="en-US" dirty="0"/>
          </a:p>
        </p:txBody>
      </p:sp>
      <p:sp>
        <p:nvSpPr>
          <p:cNvPr id="5" name="Text Placeholder 4"/>
          <p:cNvSpPr>
            <a:spLocks noGrp="1"/>
          </p:cNvSpPr>
          <p:nvPr>
            <p:ph type="body" sz="quarter" idx="14"/>
          </p:nvPr>
        </p:nvSpPr>
        <p:spPr>
          <a:xfrm>
            <a:off x="5760720" y="365125"/>
            <a:ext cx="4161155" cy="5811838"/>
          </a:xfrm>
        </p:spPr>
        <p:txBody>
          <a:bodyPr>
            <a:normAutofit fontScale="85000" lnSpcReduction="10000"/>
          </a:bodyPr>
          <a:lstStyle/>
          <a:p>
            <a:r>
              <a:rPr lang="ja-JP" altLang="en-US" dirty="0"/>
              <a:t>うつ病は一般的な精神状態です。</a:t>
            </a:r>
          </a:p>
          <a:p>
            <a:r>
              <a:rPr lang="ja-JP" altLang="en-US" dirty="0"/>
              <a:t>うつ病は人生の大きな失望と複雑な神経化学的障害によって引き起こされます。</a:t>
            </a:r>
          </a:p>
          <a:p>
            <a:r>
              <a:rPr lang="ja-JP" altLang="en-US" dirty="0"/>
              <a:t>悪魔は、意気消沈した人々に、彼らが無価値であり、誰もそれらを愛していないと信じさせるために思考メッセージを送ります。</a:t>
            </a:r>
          </a:p>
          <a:p>
            <a:r>
              <a:rPr lang="ja-JP" altLang="en-US" dirty="0"/>
              <a:t>悪魔の目標は、人を行動不能にし、最終的に自殺することです。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69</a:t>
            </a:fld>
            <a:endParaRPr lang="en-US"/>
          </a:p>
        </p:txBody>
      </p:sp>
    </p:spTree>
    <p:extLst>
      <p:ext uri="{BB962C8B-B14F-4D97-AF65-F5344CB8AC3E}">
        <p14:creationId xmlns:p14="http://schemas.microsoft.com/office/powerpoint/2010/main" val="1774251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 Spirits really exist</a:t>
            </a:r>
            <a:br>
              <a:rPr lang="en-US" dirty="0"/>
            </a:br>
            <a:endParaRPr lang="en-US" dirty="0"/>
          </a:p>
        </p:txBody>
      </p:sp>
      <p:sp>
        <p:nvSpPr>
          <p:cNvPr id="3" name="Content Placeholder 2"/>
          <p:cNvSpPr>
            <a:spLocks noGrp="1"/>
          </p:cNvSpPr>
          <p:nvPr>
            <p:ph idx="1"/>
          </p:nvPr>
        </p:nvSpPr>
        <p:spPr>
          <a:xfrm>
            <a:off x="838200" y="1248937"/>
            <a:ext cx="5257800" cy="4928026"/>
          </a:xfrm>
        </p:spPr>
        <p:txBody>
          <a:bodyPr>
            <a:normAutofit/>
          </a:bodyPr>
          <a:lstStyle/>
          <a:p>
            <a:r>
              <a:rPr lang="en-US" dirty="0"/>
              <a:t>For many years, I was not sure spirits really exist</a:t>
            </a:r>
          </a:p>
          <a:p>
            <a:r>
              <a:rPr lang="en-US" dirty="0"/>
              <a:t>Later, I worked with friends  who did healing by prayer</a:t>
            </a:r>
          </a:p>
          <a:p>
            <a:r>
              <a:rPr lang="en-US" dirty="0"/>
              <a:t>Some friends could see spirits</a:t>
            </a:r>
          </a:p>
          <a:p>
            <a:r>
              <a:rPr lang="en-US" dirty="0"/>
              <a:t>These friends taught me to identify spirits by their actions, but I cannot see spirits</a:t>
            </a:r>
          </a:p>
          <a:p>
            <a:r>
              <a:rPr lang="en-US" dirty="0"/>
              <a:t>I have seen many people healed by forcing evil spirits to leave</a:t>
            </a:r>
          </a:p>
          <a:p>
            <a:pPr marL="0" indent="0">
              <a:buNone/>
            </a:pPr>
            <a:endParaRPr lang="en-US" dirty="0"/>
          </a:p>
        </p:txBody>
      </p:sp>
      <p:sp>
        <p:nvSpPr>
          <p:cNvPr id="4" name="Text Placeholder 3"/>
          <p:cNvSpPr>
            <a:spLocks noGrp="1"/>
          </p:cNvSpPr>
          <p:nvPr>
            <p:ph type="body" sz="quarter" idx="13"/>
          </p:nvPr>
        </p:nvSpPr>
        <p:spPr>
          <a:xfrm>
            <a:off x="10883900" y="365125"/>
            <a:ext cx="1308100" cy="6085370"/>
          </a:xfrm>
        </p:spPr>
        <p:txBody>
          <a:bodyPr/>
          <a:lstStyle/>
          <a:p>
            <a:r>
              <a:rPr lang="en-US" altLang="ja-JP" dirty="0"/>
              <a:t>[1]</a:t>
            </a:r>
            <a:r>
              <a:rPr lang="ja-JP" altLang="en-US" dirty="0"/>
              <a:t>魂は本当に存在する</a:t>
            </a:r>
            <a:endParaRPr lang="en-US" dirty="0"/>
          </a:p>
        </p:txBody>
      </p:sp>
      <p:sp>
        <p:nvSpPr>
          <p:cNvPr id="5" name="Text Placeholder 4"/>
          <p:cNvSpPr>
            <a:spLocks noGrp="1"/>
          </p:cNvSpPr>
          <p:nvPr>
            <p:ph type="body" sz="quarter" idx="14"/>
          </p:nvPr>
        </p:nvSpPr>
        <p:spPr>
          <a:xfrm>
            <a:off x="6096000" y="365125"/>
            <a:ext cx="4664927" cy="5811838"/>
          </a:xfrm>
        </p:spPr>
        <p:txBody>
          <a:bodyPr>
            <a:normAutofit fontScale="62500" lnSpcReduction="20000"/>
          </a:bodyPr>
          <a:lstStyle/>
          <a:p>
            <a:r>
              <a:rPr lang="ja-JP" altLang="en-US" dirty="0"/>
              <a:t>長年にわたり、私は確かに霊が実際には存在しませんでした</a:t>
            </a:r>
            <a:br>
              <a:rPr lang="ja-JP" altLang="en-US" dirty="0"/>
            </a:br>
            <a:endParaRPr lang="en-US" altLang="ja-JP" dirty="0"/>
          </a:p>
          <a:p>
            <a:r>
              <a:rPr lang="ja-JP" altLang="en-US" dirty="0"/>
              <a:t>その後、私は祈りによって治癒をしたチームで働いていました</a:t>
            </a:r>
            <a:br>
              <a:rPr lang="ja-JP" altLang="en-US" dirty="0"/>
            </a:br>
            <a:endParaRPr lang="en-US" altLang="ja-JP" dirty="0"/>
          </a:p>
          <a:p>
            <a:r>
              <a:rPr lang="ja-JP" altLang="en-US" dirty="0"/>
              <a:t>いくつかのチームのメンバーは、霊を見ることができました</a:t>
            </a:r>
            <a:br>
              <a:rPr lang="ja-JP" altLang="en-US" dirty="0"/>
            </a:br>
            <a:endParaRPr lang="en-US" altLang="ja-JP" dirty="0"/>
          </a:p>
          <a:p>
            <a:r>
              <a:rPr lang="ja-JP" altLang="en-US" dirty="0"/>
              <a:t>チームのメンバーは、彼らの行動によって霊を識別するために私に教えて、私は霊を見ることができません</a:t>
            </a:r>
            <a:br>
              <a:rPr lang="ja-JP" altLang="en-US" dirty="0"/>
            </a:br>
            <a:endParaRPr lang="en-US" altLang="ja-JP" dirty="0"/>
          </a:p>
          <a:p>
            <a:r>
              <a:rPr lang="ja-JP" altLang="en-US" dirty="0"/>
              <a:t>人を残すために説得力のある霊は本当の癒しを何回ももたらしました</a:t>
            </a:r>
            <a:br>
              <a:rPr lang="ja-JP" altLang="en-US" dirty="0"/>
            </a:br>
            <a:r>
              <a:rPr lang="ja-JP" altLang="en-US" dirty="0"/>
              <a:t/>
            </a:r>
            <a:br>
              <a:rPr lang="ja-JP" altLang="en-US" dirty="0"/>
            </a:b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7</a:t>
            </a:fld>
            <a:endParaRPr lang="en-US"/>
          </a:p>
        </p:txBody>
      </p:sp>
    </p:spTree>
    <p:extLst>
      <p:ext uri="{BB962C8B-B14F-4D97-AF65-F5344CB8AC3E}">
        <p14:creationId xmlns:p14="http://schemas.microsoft.com/office/powerpoint/2010/main" val="1630879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(Self-Confidence is OK)</a:t>
            </a:r>
            <a:endParaRPr lang="en-US" sz="4000" dirty="0"/>
          </a:p>
        </p:txBody>
      </p:sp>
      <p:sp>
        <p:nvSpPr>
          <p:cNvPr id="3" name="Content Placeholder 2"/>
          <p:cNvSpPr>
            <a:spLocks noGrp="1"/>
          </p:cNvSpPr>
          <p:nvPr>
            <p:ph idx="1"/>
          </p:nvPr>
        </p:nvSpPr>
        <p:spPr/>
        <p:txBody>
          <a:bodyPr/>
          <a:lstStyle/>
          <a:p>
            <a:r>
              <a:rPr lang="en-US" dirty="0" smtClean="0"/>
              <a:t>It is easy to confuse pride with self-confidence</a:t>
            </a:r>
          </a:p>
          <a:p>
            <a:r>
              <a:rPr lang="en-US" dirty="0" smtClean="0"/>
              <a:t>Self-confidence is knowing you are good enough to do what you need to do</a:t>
            </a:r>
          </a:p>
          <a:p>
            <a:r>
              <a:rPr lang="en-US" dirty="0" smtClean="0"/>
              <a:t>Self-confidence is OK when you thank God for your ability</a:t>
            </a:r>
          </a:p>
          <a:p>
            <a:r>
              <a:rPr lang="en-US" dirty="0" smtClean="0"/>
              <a:t>Self-confidence can become pride if you forget your ability is a gift from God</a:t>
            </a:r>
          </a:p>
        </p:txBody>
      </p:sp>
      <p:sp>
        <p:nvSpPr>
          <p:cNvPr id="4" name="Text Placeholder 3"/>
          <p:cNvSpPr>
            <a:spLocks noGrp="1"/>
          </p:cNvSpPr>
          <p:nvPr>
            <p:ph type="body" sz="quarter" idx="13"/>
          </p:nvPr>
        </p:nvSpPr>
        <p:spPr/>
        <p:txBody>
          <a:bodyPr/>
          <a:lstStyle/>
          <a:p>
            <a:r>
              <a:rPr lang="en-US" altLang="ja-JP" dirty="0" smtClean="0"/>
              <a:t>(</a:t>
            </a:r>
            <a:r>
              <a:rPr lang="ja-JP" altLang="en-US" b="1" dirty="0" smtClean="0"/>
              <a:t>自</a:t>
            </a:r>
            <a:r>
              <a:rPr lang="ja-JP" altLang="en-US" b="1" dirty="0"/>
              <a:t>信</a:t>
            </a:r>
            <a:r>
              <a:rPr lang="ja-JP" altLang="en-US" dirty="0"/>
              <a:t>は大丈夫で</a:t>
            </a:r>
            <a:r>
              <a:rPr lang="ja-JP" altLang="en-US" dirty="0" smtClean="0"/>
              <a:t>す</a:t>
            </a:r>
            <a:r>
              <a:rPr lang="en-US" altLang="ja-JP" dirty="0" smtClean="0"/>
              <a:t>)</a:t>
            </a:r>
            <a:endParaRPr lang="en-US" dirty="0"/>
          </a:p>
        </p:txBody>
      </p:sp>
      <p:sp>
        <p:nvSpPr>
          <p:cNvPr id="5" name="Text Placeholder 4"/>
          <p:cNvSpPr>
            <a:spLocks noGrp="1"/>
          </p:cNvSpPr>
          <p:nvPr>
            <p:ph type="body" sz="quarter" idx="14"/>
          </p:nvPr>
        </p:nvSpPr>
        <p:spPr/>
        <p:txBody>
          <a:bodyPr>
            <a:normAutofit fontScale="92500" lnSpcReduction="20000"/>
          </a:bodyPr>
          <a:lstStyle/>
          <a:p>
            <a:r>
              <a:rPr lang="ja-JP" altLang="en-US" dirty="0"/>
              <a:t>誇りと自信を混同しやすい</a:t>
            </a:r>
          </a:p>
          <a:p>
            <a:r>
              <a:rPr lang="ja-JP" altLang="en-US" dirty="0"/>
              <a:t>自信は、あなたがあなたがする必要があることをするのに十分あなたが十分であることを知っていま</a:t>
            </a:r>
            <a:r>
              <a:rPr lang="ja-JP" altLang="en-US" dirty="0" smtClean="0"/>
              <a:t>す</a:t>
            </a:r>
            <a:endParaRPr lang="en-US" altLang="ja-JP" dirty="0" smtClean="0"/>
          </a:p>
          <a:p>
            <a:r>
              <a:rPr lang="ja-JP" altLang="en-US" dirty="0"/>
              <a:t>自分の能力を神に感謝するとき、自信は大丈夫です</a:t>
            </a:r>
          </a:p>
          <a:p>
            <a:r>
              <a:rPr lang="ja-JP" altLang="en-US" dirty="0"/>
              <a:t>自分の能力が神からの贈り物であることを忘れると、自信が高まります。</a:t>
            </a:r>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70</a:t>
            </a:fld>
            <a:endParaRPr lang="en-US"/>
          </a:p>
        </p:txBody>
      </p:sp>
    </p:spTree>
    <p:extLst>
      <p:ext uri="{BB962C8B-B14F-4D97-AF65-F5344CB8AC3E}">
        <p14:creationId xmlns:p14="http://schemas.microsoft.com/office/powerpoint/2010/main" val="31144126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Human Weakness: </a:t>
            </a:r>
            <a:r>
              <a:rPr lang="en-US" dirty="0" smtClean="0"/>
              <a:t>Apathy, Lethargy</a:t>
            </a:r>
            <a:endParaRPr lang="en-US" dirty="0"/>
          </a:p>
        </p:txBody>
      </p:sp>
      <p:sp>
        <p:nvSpPr>
          <p:cNvPr id="3" name="Content Placeholder 2"/>
          <p:cNvSpPr>
            <a:spLocks noGrp="1"/>
          </p:cNvSpPr>
          <p:nvPr>
            <p:ph idx="1"/>
          </p:nvPr>
        </p:nvSpPr>
        <p:spPr/>
        <p:txBody>
          <a:bodyPr/>
          <a:lstStyle/>
          <a:p>
            <a:r>
              <a:rPr lang="en-US" dirty="0" smtClean="0"/>
              <a:t>Apathy: no feeling, no enjoyment, not caring</a:t>
            </a:r>
          </a:p>
          <a:p>
            <a:r>
              <a:rPr lang="en-US" dirty="0" smtClean="0"/>
              <a:t>Lethargy: no energy, no will to work, no will to live</a:t>
            </a:r>
          </a:p>
          <a:p>
            <a:r>
              <a:rPr lang="en-US" dirty="0" smtClean="0"/>
              <a:t>Demons use these to prevent people from trying to help others</a:t>
            </a:r>
          </a:p>
          <a:p>
            <a:r>
              <a:rPr lang="en-US" dirty="0" smtClean="0"/>
              <a:t>Demons also use them to bring people closer to suicide</a:t>
            </a:r>
            <a:endParaRPr lang="en-US" dirty="0"/>
          </a:p>
        </p:txBody>
      </p:sp>
      <p:sp>
        <p:nvSpPr>
          <p:cNvPr id="4" name="Text Placeholder 3"/>
          <p:cNvSpPr>
            <a:spLocks noGrp="1"/>
          </p:cNvSpPr>
          <p:nvPr>
            <p:ph type="body" sz="quarter" idx="13"/>
          </p:nvPr>
        </p:nvSpPr>
        <p:spPr/>
        <p:txBody>
          <a:bodyPr>
            <a:normAutofit/>
          </a:bodyPr>
          <a:lstStyle/>
          <a:p>
            <a:r>
              <a:rPr lang="ja-JP" altLang="en-US" sz="2400" dirty="0"/>
              <a:t>人間の弱点</a:t>
            </a:r>
            <a:r>
              <a:rPr lang="ja-JP" altLang="en-US" sz="2400" dirty="0" smtClean="0"/>
              <a:t>：</a:t>
            </a:r>
            <a:endParaRPr lang="en-US" altLang="ja-JP" sz="2400" dirty="0" smtClean="0"/>
          </a:p>
          <a:p>
            <a:r>
              <a:rPr lang="ja-JP" altLang="en-US" dirty="0" smtClean="0"/>
              <a:t>気</a:t>
            </a:r>
            <a:r>
              <a:rPr lang="ja-JP" altLang="en-US" dirty="0"/>
              <a:t>抜</a:t>
            </a:r>
            <a:r>
              <a:rPr lang="ja-JP" altLang="en-US" dirty="0" smtClean="0"/>
              <a:t>け</a:t>
            </a:r>
            <a:r>
              <a:rPr lang="en-US" altLang="ja-JP" dirty="0" smtClean="0"/>
              <a:t>,</a:t>
            </a:r>
            <a:r>
              <a:rPr lang="ja-JP" altLang="en-US" dirty="0"/>
              <a:t> 無気力</a:t>
            </a:r>
            <a:endParaRPr lang="en-US" dirty="0"/>
          </a:p>
        </p:txBody>
      </p:sp>
      <p:sp>
        <p:nvSpPr>
          <p:cNvPr id="5" name="Text Placeholder 4"/>
          <p:cNvSpPr>
            <a:spLocks noGrp="1"/>
          </p:cNvSpPr>
          <p:nvPr>
            <p:ph type="body" sz="quarter" idx="14"/>
          </p:nvPr>
        </p:nvSpPr>
        <p:spPr/>
        <p:txBody>
          <a:bodyPr>
            <a:normAutofit fontScale="92500" lnSpcReduction="20000"/>
          </a:bodyPr>
          <a:lstStyle/>
          <a:p>
            <a:r>
              <a:rPr lang="ja-JP" altLang="en-US" dirty="0"/>
              <a:t>気抜け</a:t>
            </a:r>
            <a:r>
              <a:rPr lang="ja-JP" altLang="en-US" dirty="0" smtClean="0"/>
              <a:t>：</a:t>
            </a:r>
            <a:r>
              <a:rPr lang="ja-JP" altLang="en-US" dirty="0"/>
              <a:t>感じなし、楽しみなし、思いやりがない</a:t>
            </a:r>
          </a:p>
          <a:p>
            <a:r>
              <a:rPr lang="ja-JP" altLang="en-US" dirty="0"/>
              <a:t>無気力：エネルギーなし、働く意欲なし、生きる意欲なし</a:t>
            </a:r>
          </a:p>
          <a:p>
            <a:r>
              <a:rPr lang="ja-JP" altLang="en-US" dirty="0"/>
              <a:t>悪魔は人々が他人を助けようとするのを防ぐためにこれらを使います</a:t>
            </a:r>
          </a:p>
          <a:p>
            <a:r>
              <a:rPr lang="ja-JP" altLang="en-US" dirty="0"/>
              <a:t>悪魔はまた、人々を自殺に近づけるためにそれらを使います</a:t>
            </a:r>
            <a:endParaRPr lang="en-US" dirty="0"/>
          </a:p>
        </p:txBody>
      </p:sp>
      <p:sp>
        <p:nvSpPr>
          <p:cNvPr id="6" name="TextBox 5"/>
          <p:cNvSpPr txBox="1"/>
          <p:nvPr/>
        </p:nvSpPr>
        <p:spPr>
          <a:xfrm>
            <a:off x="4617720" y="365125"/>
            <a:ext cx="1220206" cy="646331"/>
          </a:xfrm>
          <a:prstGeom prst="rect">
            <a:avLst/>
          </a:prstGeom>
          <a:noFill/>
        </p:spPr>
        <p:txBody>
          <a:bodyPr wrap="none" rtlCol="0">
            <a:spAutoFit/>
          </a:bodyPr>
          <a:lstStyle/>
          <a:p>
            <a:pPr algn="ctr"/>
            <a:r>
              <a:rPr lang="en-US" dirty="0" err="1" smtClean="0">
                <a:solidFill>
                  <a:schemeClr val="bg1"/>
                </a:solidFill>
              </a:rPr>
              <a:t>Kinuke</a:t>
            </a:r>
            <a:r>
              <a:rPr lang="en-US" dirty="0" smtClean="0">
                <a:solidFill>
                  <a:schemeClr val="bg1"/>
                </a:solidFill>
              </a:rPr>
              <a:t>,</a:t>
            </a:r>
          </a:p>
          <a:p>
            <a:r>
              <a:rPr lang="en-US" dirty="0" err="1" smtClean="0">
                <a:solidFill>
                  <a:schemeClr val="bg1"/>
                </a:solidFill>
              </a:rPr>
              <a:t>Mukiryoku</a:t>
            </a:r>
            <a:endParaRPr lang="en-US" dirty="0">
              <a:solidFill>
                <a:schemeClr val="bg1"/>
              </a:solidFill>
            </a:endParaRPr>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71</a:t>
            </a:fld>
            <a:endParaRPr lang="en-US"/>
          </a:p>
        </p:txBody>
      </p:sp>
    </p:spTree>
    <p:extLst>
      <p:ext uri="{BB962C8B-B14F-4D97-AF65-F5344CB8AC3E}">
        <p14:creationId xmlns:p14="http://schemas.microsoft.com/office/powerpoint/2010/main" val="1363766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Human Weakness:</a:t>
            </a:r>
            <a:r>
              <a:rPr lang="en-US" dirty="0"/>
              <a:t> </a:t>
            </a:r>
            <a:r>
              <a:rPr lang="en-US" dirty="0" smtClean="0"/>
              <a:t/>
            </a:r>
            <a:br>
              <a:rPr lang="en-US" dirty="0" smtClean="0"/>
            </a:br>
            <a:r>
              <a:rPr lang="en-US" dirty="0" smtClean="0"/>
              <a:t>Fear</a:t>
            </a:r>
            <a:endParaRPr lang="en-US" dirty="0"/>
          </a:p>
        </p:txBody>
      </p:sp>
      <p:sp>
        <p:nvSpPr>
          <p:cNvPr id="3" name="Content Placeholder 2"/>
          <p:cNvSpPr>
            <a:spLocks noGrp="1"/>
          </p:cNvSpPr>
          <p:nvPr>
            <p:ph idx="1"/>
          </p:nvPr>
        </p:nvSpPr>
        <p:spPr/>
        <p:txBody>
          <a:bodyPr>
            <a:normAutofit lnSpcReduction="10000"/>
          </a:bodyPr>
          <a:lstStyle/>
          <a:p>
            <a:r>
              <a:rPr lang="en-US" dirty="0" smtClean="0"/>
              <a:t>Fear is a natural emotion.</a:t>
            </a:r>
          </a:p>
          <a:p>
            <a:r>
              <a:rPr lang="en-US" dirty="0" smtClean="0"/>
              <a:t>Fear helps us preserve our life from danger.</a:t>
            </a:r>
          </a:p>
          <a:p>
            <a:pPr marL="0" indent="0">
              <a:buNone/>
            </a:pPr>
            <a:r>
              <a:rPr lang="en-US" dirty="0" smtClean="0"/>
              <a:t>BUT...</a:t>
            </a:r>
          </a:p>
          <a:p>
            <a:r>
              <a:rPr lang="en-US" dirty="0" smtClean="0"/>
              <a:t>Long-lasting fear weakens the body</a:t>
            </a:r>
          </a:p>
          <a:p>
            <a:r>
              <a:rPr lang="en-US" dirty="0" smtClean="0"/>
              <a:t>Fear can become anger and hatred</a:t>
            </a:r>
          </a:p>
          <a:p>
            <a:r>
              <a:rPr lang="en-US" dirty="0" smtClean="0"/>
              <a:t>Fear can make us numb, becoming apathy or lethargy</a:t>
            </a:r>
            <a:endParaRPr lang="en-US" dirty="0"/>
          </a:p>
        </p:txBody>
      </p:sp>
      <p:sp>
        <p:nvSpPr>
          <p:cNvPr id="4" name="Text Placeholder 3"/>
          <p:cNvSpPr>
            <a:spLocks noGrp="1"/>
          </p:cNvSpPr>
          <p:nvPr>
            <p:ph type="body" sz="quarter" idx="13"/>
          </p:nvPr>
        </p:nvSpPr>
        <p:spPr/>
        <p:txBody>
          <a:bodyPr>
            <a:normAutofit lnSpcReduction="10000"/>
          </a:bodyPr>
          <a:lstStyle/>
          <a:p>
            <a:r>
              <a:rPr lang="ja-JP" altLang="en-US" dirty="0"/>
              <a:t>人間の弱点：</a:t>
            </a:r>
            <a:endParaRPr lang="en-US" altLang="ja-JP" dirty="0"/>
          </a:p>
          <a:p>
            <a:r>
              <a:rPr lang="ja-JP" altLang="en-US" sz="4400" dirty="0"/>
              <a:t>恐怖</a:t>
            </a:r>
            <a:r>
              <a:rPr lang="ja-JP" altLang="en-US" dirty="0"/>
              <a:t> </a:t>
            </a:r>
            <a:endParaRPr lang="en-US" dirty="0"/>
          </a:p>
        </p:txBody>
      </p:sp>
      <p:sp>
        <p:nvSpPr>
          <p:cNvPr id="5" name="Text Placeholder 4"/>
          <p:cNvSpPr>
            <a:spLocks noGrp="1"/>
          </p:cNvSpPr>
          <p:nvPr>
            <p:ph type="body" sz="quarter" idx="14"/>
          </p:nvPr>
        </p:nvSpPr>
        <p:spPr/>
        <p:txBody>
          <a:bodyPr>
            <a:normAutofit fontScale="85000" lnSpcReduction="20000"/>
          </a:bodyPr>
          <a:lstStyle/>
          <a:p>
            <a:r>
              <a:rPr lang="ja-JP" altLang="en-US" dirty="0"/>
              <a:t>恐怖は自然な感情です</a:t>
            </a:r>
            <a:r>
              <a:rPr lang="ja-JP" altLang="en-US" dirty="0" smtClean="0"/>
              <a:t>。</a:t>
            </a:r>
            <a:endParaRPr lang="en-US" altLang="ja-JP" dirty="0" smtClean="0"/>
          </a:p>
          <a:p>
            <a:r>
              <a:rPr lang="ja-JP" altLang="en-US" dirty="0" smtClean="0"/>
              <a:t>恐</a:t>
            </a:r>
            <a:r>
              <a:rPr lang="ja-JP" altLang="en-US" dirty="0"/>
              <a:t>れは私たちが危険から私たちの生活を守るのに役立ちます</a:t>
            </a:r>
            <a:r>
              <a:rPr lang="ja-JP" altLang="en-US" dirty="0" smtClean="0"/>
              <a:t>。</a:t>
            </a:r>
            <a:endParaRPr lang="en-US" altLang="ja-JP" dirty="0" smtClean="0"/>
          </a:p>
          <a:p>
            <a:pPr marL="0" indent="0" algn="ctr">
              <a:buNone/>
            </a:pPr>
            <a:r>
              <a:rPr lang="ja-JP" altLang="en-US" sz="3900" b="1" dirty="0" smtClean="0"/>
              <a:t>し</a:t>
            </a:r>
            <a:r>
              <a:rPr lang="ja-JP" altLang="en-US" sz="3900" b="1" dirty="0"/>
              <a:t>かし</a:t>
            </a:r>
            <a:r>
              <a:rPr lang="en-US" altLang="ja-JP" dirty="0" smtClean="0"/>
              <a:t>...</a:t>
            </a:r>
          </a:p>
          <a:p>
            <a:r>
              <a:rPr lang="ja-JP" altLang="en-US" dirty="0" smtClean="0"/>
              <a:t>長</a:t>
            </a:r>
            <a:r>
              <a:rPr lang="ja-JP" altLang="en-US" dirty="0"/>
              <a:t>期にわたる恐れは体を弱め</a:t>
            </a:r>
            <a:r>
              <a:rPr lang="ja-JP" altLang="en-US" dirty="0" smtClean="0"/>
              <a:t>る</a:t>
            </a:r>
            <a:endParaRPr lang="en-US" altLang="ja-JP" dirty="0" smtClean="0"/>
          </a:p>
          <a:p>
            <a:r>
              <a:rPr lang="ja-JP" altLang="en-US" dirty="0" smtClean="0"/>
              <a:t>恐</a:t>
            </a:r>
            <a:r>
              <a:rPr lang="ja-JP" altLang="en-US" dirty="0"/>
              <a:t>怖は怒りと憎しみになる可能性がありま</a:t>
            </a:r>
            <a:r>
              <a:rPr lang="ja-JP" altLang="en-US" dirty="0" smtClean="0"/>
              <a:t>す</a:t>
            </a:r>
            <a:endParaRPr lang="en-US" altLang="ja-JP" dirty="0" smtClean="0"/>
          </a:p>
          <a:p>
            <a:r>
              <a:rPr lang="ja-JP" altLang="en-US" dirty="0" smtClean="0"/>
              <a:t>恐</a:t>
            </a:r>
            <a:r>
              <a:rPr lang="ja-JP" altLang="en-US" dirty="0"/>
              <a:t>怖は無感覚になり、無関心や嗜眠になる</a:t>
            </a:r>
            <a:endParaRPr lang="en-US" dirty="0"/>
          </a:p>
        </p:txBody>
      </p:sp>
      <p:sp>
        <p:nvSpPr>
          <p:cNvPr id="6" name="TextBox 5"/>
          <p:cNvSpPr txBox="1"/>
          <p:nvPr/>
        </p:nvSpPr>
        <p:spPr>
          <a:xfrm>
            <a:off x="4885698" y="525780"/>
            <a:ext cx="965329" cy="830997"/>
          </a:xfrm>
          <a:prstGeom prst="rect">
            <a:avLst/>
          </a:prstGeom>
          <a:noFill/>
        </p:spPr>
        <p:txBody>
          <a:bodyPr wrap="none" rtlCol="0">
            <a:spAutoFit/>
          </a:bodyPr>
          <a:lstStyle/>
          <a:p>
            <a:pPr algn="ctr"/>
            <a:r>
              <a:rPr lang="en-US" sz="2400" dirty="0" err="1" smtClean="0">
                <a:solidFill>
                  <a:schemeClr val="bg1"/>
                </a:solidFill>
              </a:rPr>
              <a:t>Kyōfu</a:t>
            </a:r>
            <a:endParaRPr lang="en-US" sz="2400" dirty="0" smtClean="0">
              <a:solidFill>
                <a:schemeClr val="bg1"/>
              </a:solidFill>
            </a:endParaRPr>
          </a:p>
          <a:p>
            <a:pPr algn="ctr"/>
            <a:r>
              <a:rPr lang="en-US" sz="2400" dirty="0" err="1">
                <a:solidFill>
                  <a:schemeClr val="bg1"/>
                </a:solidFill>
              </a:rPr>
              <a:t>Osore</a:t>
            </a:r>
            <a:endParaRPr lang="en-US" sz="2400" dirty="0">
              <a:solidFill>
                <a:schemeClr val="bg1"/>
              </a:solidFill>
            </a:endParaRPr>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72</a:t>
            </a:fld>
            <a:endParaRPr lang="en-US"/>
          </a:p>
        </p:txBody>
      </p:sp>
    </p:spTree>
    <p:extLst>
      <p:ext uri="{BB962C8B-B14F-4D97-AF65-F5344CB8AC3E}">
        <p14:creationId xmlns:p14="http://schemas.microsoft.com/office/powerpoint/2010/main" val="31981871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Human Weakness:</a:t>
            </a:r>
            <a:r>
              <a:rPr lang="en-US" dirty="0"/>
              <a:t> </a:t>
            </a:r>
            <a:r>
              <a:rPr lang="en-US" dirty="0" smtClean="0"/>
              <a:t/>
            </a:r>
            <a:br>
              <a:rPr lang="en-US" dirty="0" smtClean="0"/>
            </a:br>
            <a:r>
              <a:rPr lang="en-US" dirty="0" smtClean="0"/>
              <a:t>Perfectionism</a:t>
            </a:r>
            <a:endParaRPr lang="en-US" dirty="0"/>
          </a:p>
        </p:txBody>
      </p:sp>
      <p:sp>
        <p:nvSpPr>
          <p:cNvPr id="3" name="Content Placeholder 2"/>
          <p:cNvSpPr>
            <a:spLocks noGrp="1"/>
          </p:cNvSpPr>
          <p:nvPr>
            <p:ph idx="1"/>
          </p:nvPr>
        </p:nvSpPr>
        <p:spPr>
          <a:xfrm>
            <a:off x="708660" y="1825624"/>
            <a:ext cx="5387340" cy="4598035"/>
          </a:xfrm>
        </p:spPr>
        <p:txBody>
          <a:bodyPr>
            <a:normAutofit fontScale="92500" lnSpcReduction="10000"/>
          </a:bodyPr>
          <a:lstStyle/>
          <a:p>
            <a:r>
              <a:rPr lang="en-US" dirty="0" smtClean="0"/>
              <a:t>Striving to do perfect work is good.</a:t>
            </a:r>
          </a:p>
          <a:p>
            <a:r>
              <a:rPr lang="en-US" dirty="0" smtClean="0"/>
              <a:t>Performing perfectly is necessary in many jobs. (Surgeons, train drivers, many others)</a:t>
            </a:r>
          </a:p>
          <a:p>
            <a:pPr marL="0" indent="0">
              <a:buNone/>
            </a:pPr>
            <a:r>
              <a:rPr lang="en-US" dirty="0" smtClean="0"/>
              <a:t>BUT...</a:t>
            </a:r>
          </a:p>
          <a:p>
            <a:r>
              <a:rPr lang="en-US" dirty="0" smtClean="0"/>
              <a:t>Human beings cannot be perfect in everything.</a:t>
            </a:r>
          </a:p>
          <a:p>
            <a:r>
              <a:rPr lang="en-US" dirty="0" smtClean="0"/>
              <a:t>People who try to be perfect in all they do quickly become depressed.</a:t>
            </a:r>
          </a:p>
          <a:p>
            <a:r>
              <a:rPr lang="en-US" dirty="0" smtClean="0"/>
              <a:t>Often, striving for perfection is the result of being afraid of failure. It is a kind of fear.</a:t>
            </a:r>
            <a:endParaRPr lang="en-US" dirty="0"/>
          </a:p>
        </p:txBody>
      </p:sp>
      <p:sp>
        <p:nvSpPr>
          <p:cNvPr id="4" name="Text Placeholder 3"/>
          <p:cNvSpPr>
            <a:spLocks noGrp="1"/>
          </p:cNvSpPr>
          <p:nvPr>
            <p:ph type="body" sz="quarter" idx="13"/>
          </p:nvPr>
        </p:nvSpPr>
        <p:spPr/>
        <p:txBody>
          <a:bodyPr>
            <a:normAutofit lnSpcReduction="10000"/>
          </a:bodyPr>
          <a:lstStyle/>
          <a:p>
            <a:r>
              <a:rPr lang="ja-JP" altLang="en-US" dirty="0"/>
              <a:t>人間の弱点：</a:t>
            </a:r>
            <a:endParaRPr lang="en-US" altLang="ja-JP" dirty="0"/>
          </a:p>
          <a:p>
            <a:r>
              <a:rPr lang="ja-JP" altLang="en-US" sz="4400" dirty="0"/>
              <a:t>完璧主義</a:t>
            </a:r>
            <a:r>
              <a:rPr lang="ja-JP" altLang="en-US" dirty="0" smtClean="0"/>
              <a:t> </a:t>
            </a:r>
            <a:endParaRPr lang="en-US" dirty="0"/>
          </a:p>
        </p:txBody>
      </p:sp>
      <p:sp>
        <p:nvSpPr>
          <p:cNvPr id="5" name="Text Placeholder 4"/>
          <p:cNvSpPr>
            <a:spLocks noGrp="1"/>
          </p:cNvSpPr>
          <p:nvPr>
            <p:ph type="body" sz="quarter" idx="14"/>
          </p:nvPr>
        </p:nvSpPr>
        <p:spPr/>
        <p:txBody>
          <a:bodyPr>
            <a:normAutofit fontScale="85000" lnSpcReduction="20000"/>
          </a:bodyPr>
          <a:lstStyle/>
          <a:p>
            <a:r>
              <a:rPr lang="ja-JP" altLang="en-US" dirty="0"/>
              <a:t>恐怖は自然な感情です</a:t>
            </a:r>
            <a:r>
              <a:rPr lang="ja-JP" altLang="en-US" dirty="0" smtClean="0"/>
              <a:t>。</a:t>
            </a:r>
            <a:endParaRPr lang="en-US" altLang="ja-JP" dirty="0" smtClean="0"/>
          </a:p>
          <a:p>
            <a:r>
              <a:rPr lang="ja-JP" altLang="en-US" dirty="0" smtClean="0"/>
              <a:t>恐</a:t>
            </a:r>
            <a:r>
              <a:rPr lang="ja-JP" altLang="en-US" dirty="0"/>
              <a:t>れは私たちが危険から私たちの生活を守るのに役立ちます</a:t>
            </a:r>
            <a:r>
              <a:rPr lang="ja-JP" altLang="en-US" dirty="0" smtClean="0"/>
              <a:t>。</a:t>
            </a:r>
            <a:endParaRPr lang="en-US" altLang="ja-JP" dirty="0" smtClean="0"/>
          </a:p>
          <a:p>
            <a:pPr marL="0" indent="0" algn="ctr">
              <a:buNone/>
            </a:pPr>
            <a:r>
              <a:rPr lang="ja-JP" altLang="en-US" sz="3900" b="1" dirty="0" smtClean="0"/>
              <a:t>し</a:t>
            </a:r>
            <a:r>
              <a:rPr lang="ja-JP" altLang="en-US" sz="3900" b="1" dirty="0"/>
              <a:t>かし</a:t>
            </a:r>
            <a:r>
              <a:rPr lang="en-US" altLang="ja-JP" dirty="0" smtClean="0"/>
              <a:t>...</a:t>
            </a:r>
          </a:p>
          <a:p>
            <a:r>
              <a:rPr lang="ja-JP" altLang="en-US" dirty="0" smtClean="0"/>
              <a:t>長</a:t>
            </a:r>
            <a:r>
              <a:rPr lang="ja-JP" altLang="en-US" dirty="0"/>
              <a:t>期にわたる恐れは体を弱め</a:t>
            </a:r>
            <a:r>
              <a:rPr lang="ja-JP" altLang="en-US" dirty="0" smtClean="0"/>
              <a:t>る</a:t>
            </a:r>
            <a:endParaRPr lang="en-US" altLang="ja-JP" dirty="0" smtClean="0"/>
          </a:p>
          <a:p>
            <a:r>
              <a:rPr lang="ja-JP" altLang="en-US" dirty="0" smtClean="0"/>
              <a:t>恐</a:t>
            </a:r>
            <a:r>
              <a:rPr lang="ja-JP" altLang="en-US" dirty="0"/>
              <a:t>怖は怒りと憎しみになる可能性がありま</a:t>
            </a:r>
            <a:r>
              <a:rPr lang="ja-JP" altLang="en-US" dirty="0" smtClean="0"/>
              <a:t>す</a:t>
            </a:r>
            <a:endParaRPr lang="en-US" altLang="ja-JP" dirty="0" smtClean="0"/>
          </a:p>
          <a:p>
            <a:r>
              <a:rPr lang="ja-JP" altLang="en-US" dirty="0" smtClean="0"/>
              <a:t>恐</a:t>
            </a:r>
            <a:r>
              <a:rPr lang="ja-JP" altLang="en-US" dirty="0"/>
              <a:t>怖は無感覚になり、無関心や嗜眠になる</a:t>
            </a:r>
            <a:endParaRPr lang="en-US" dirty="0"/>
          </a:p>
        </p:txBody>
      </p:sp>
      <p:sp>
        <p:nvSpPr>
          <p:cNvPr id="6" name="TextBox 5"/>
          <p:cNvSpPr txBox="1"/>
          <p:nvPr/>
        </p:nvSpPr>
        <p:spPr>
          <a:xfrm>
            <a:off x="4225368" y="1084223"/>
            <a:ext cx="1994457" cy="461665"/>
          </a:xfrm>
          <a:prstGeom prst="rect">
            <a:avLst/>
          </a:prstGeom>
          <a:noFill/>
        </p:spPr>
        <p:txBody>
          <a:bodyPr wrap="none" rtlCol="0">
            <a:spAutoFit/>
          </a:bodyPr>
          <a:lstStyle/>
          <a:p>
            <a:pPr algn="ctr"/>
            <a:r>
              <a:rPr lang="en-US" sz="2400" dirty="0" err="1">
                <a:solidFill>
                  <a:schemeClr val="bg1"/>
                </a:solidFill>
              </a:rPr>
              <a:t>Kanpeki</a:t>
            </a:r>
            <a:r>
              <a:rPr lang="en-US" sz="2400" dirty="0">
                <a:solidFill>
                  <a:schemeClr val="bg1"/>
                </a:solidFill>
              </a:rPr>
              <a:t> </a:t>
            </a:r>
            <a:r>
              <a:rPr lang="en-US" sz="2400" dirty="0" err="1">
                <a:solidFill>
                  <a:schemeClr val="bg1"/>
                </a:solidFill>
              </a:rPr>
              <a:t>shugi</a:t>
            </a:r>
            <a:endParaRPr lang="en-US" sz="2400" dirty="0">
              <a:solidFill>
                <a:schemeClr val="bg1"/>
              </a:solidFill>
            </a:endParaRPr>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73</a:t>
            </a:fld>
            <a:endParaRPr lang="en-US"/>
          </a:p>
        </p:txBody>
      </p:sp>
    </p:spTree>
    <p:extLst>
      <p:ext uri="{BB962C8B-B14F-4D97-AF65-F5344CB8AC3E}">
        <p14:creationId xmlns:p14="http://schemas.microsoft.com/office/powerpoint/2010/main" val="3110665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Human Weakness</a:t>
            </a:r>
            <a:r>
              <a:rPr lang="en-US" sz="3600" dirty="0" smtClean="0"/>
              <a:t>:</a:t>
            </a:r>
            <a:r>
              <a:rPr lang="en-US" dirty="0" smtClean="0"/>
              <a:t/>
            </a:r>
            <a:br>
              <a:rPr lang="en-US" dirty="0" smtClean="0"/>
            </a:br>
            <a:r>
              <a:rPr lang="en-US" dirty="0" smtClean="0"/>
              <a:t>Food – Gluttony</a:t>
            </a:r>
            <a:endParaRPr lang="en-US" dirty="0"/>
          </a:p>
        </p:txBody>
      </p:sp>
      <p:sp>
        <p:nvSpPr>
          <p:cNvPr id="3" name="Content Placeholder 2"/>
          <p:cNvSpPr>
            <a:spLocks noGrp="1"/>
          </p:cNvSpPr>
          <p:nvPr>
            <p:ph idx="1"/>
          </p:nvPr>
        </p:nvSpPr>
        <p:spPr/>
        <p:txBody>
          <a:bodyPr/>
          <a:lstStyle/>
          <a:p>
            <a:r>
              <a:rPr lang="en-US" dirty="0" smtClean="0"/>
              <a:t>Food is good, and necessary for life (of course!)</a:t>
            </a:r>
          </a:p>
          <a:p>
            <a:r>
              <a:rPr lang="en-US" dirty="0" smtClean="0"/>
              <a:t>Too much interest in food, or eating more than the body needs, is weakness.</a:t>
            </a:r>
          </a:p>
          <a:p>
            <a:r>
              <a:rPr lang="en-US" dirty="0" smtClean="0"/>
              <a:t>Too much food is unhealthy.</a:t>
            </a:r>
          </a:p>
          <a:p>
            <a:r>
              <a:rPr lang="en-US" dirty="0" smtClean="0"/>
              <a:t>Demons can use gluttony to make people forget to help others, concerned only for self.</a:t>
            </a:r>
            <a:endParaRPr lang="en-US" dirty="0"/>
          </a:p>
        </p:txBody>
      </p:sp>
      <p:sp>
        <p:nvSpPr>
          <p:cNvPr id="4" name="Text Placeholder 3"/>
          <p:cNvSpPr>
            <a:spLocks noGrp="1"/>
          </p:cNvSpPr>
          <p:nvPr>
            <p:ph type="body" sz="quarter" idx="13"/>
          </p:nvPr>
        </p:nvSpPr>
        <p:spPr/>
        <p:txBody>
          <a:bodyPr>
            <a:normAutofit fontScale="92500" lnSpcReduction="10000"/>
          </a:bodyPr>
          <a:lstStyle/>
          <a:p>
            <a:r>
              <a:rPr lang="ja-JP" altLang="en-US" dirty="0"/>
              <a:t>人間の弱点：</a:t>
            </a:r>
            <a:endParaRPr lang="en-US" altLang="ja-JP" dirty="0"/>
          </a:p>
          <a:p>
            <a:r>
              <a:rPr lang="ja-JP" altLang="en-US" sz="4400" dirty="0"/>
              <a:t>大食</a:t>
            </a:r>
            <a:endParaRPr lang="en-US" sz="4400" dirty="0"/>
          </a:p>
        </p:txBody>
      </p:sp>
      <p:sp>
        <p:nvSpPr>
          <p:cNvPr id="5" name="Text Placeholder 4"/>
          <p:cNvSpPr>
            <a:spLocks noGrp="1"/>
          </p:cNvSpPr>
          <p:nvPr>
            <p:ph type="body" sz="quarter" idx="14"/>
          </p:nvPr>
        </p:nvSpPr>
        <p:spPr/>
        <p:txBody>
          <a:bodyPr>
            <a:normAutofit fontScale="92500" lnSpcReduction="20000"/>
          </a:bodyPr>
          <a:lstStyle/>
          <a:p>
            <a:r>
              <a:rPr lang="ja-JP" altLang="en-US" dirty="0"/>
              <a:t>食べ物は美味しく、そして生活に必要です（もちろん</a:t>
            </a:r>
            <a:r>
              <a:rPr lang="ja-JP" altLang="en-US" dirty="0" smtClean="0"/>
              <a:t>！</a:t>
            </a:r>
            <a:endParaRPr lang="en-US" altLang="ja-JP" dirty="0" smtClean="0"/>
          </a:p>
          <a:p>
            <a:r>
              <a:rPr lang="ja-JP" altLang="en-US" dirty="0" smtClean="0"/>
              <a:t>食</a:t>
            </a:r>
            <a:r>
              <a:rPr lang="ja-JP" altLang="en-US" dirty="0"/>
              <a:t>べ物への関心が高すぎる、または体が必要とする以上のものを食べることは弱さで</a:t>
            </a:r>
            <a:r>
              <a:rPr lang="ja-JP" altLang="en-US" dirty="0" smtClean="0"/>
              <a:t>す</a:t>
            </a:r>
            <a:endParaRPr lang="en-US" altLang="ja-JP" dirty="0" smtClean="0"/>
          </a:p>
          <a:p>
            <a:r>
              <a:rPr lang="ja-JP" altLang="en-US" dirty="0" smtClean="0"/>
              <a:t>食</a:t>
            </a:r>
            <a:r>
              <a:rPr lang="ja-JP" altLang="en-US" dirty="0"/>
              <a:t>べ物が多すぎると不健康です</a:t>
            </a:r>
            <a:r>
              <a:rPr lang="ja-JP" altLang="en-US" dirty="0" smtClean="0"/>
              <a:t>。</a:t>
            </a:r>
            <a:endParaRPr lang="en-US" altLang="ja-JP" dirty="0" smtClean="0"/>
          </a:p>
          <a:p>
            <a:r>
              <a:rPr lang="ja-JP" altLang="en-US" dirty="0" smtClean="0"/>
              <a:t>魔</a:t>
            </a:r>
            <a:r>
              <a:rPr lang="ja-JP" altLang="en-US" dirty="0"/>
              <a:t>は大食いを使って人々に他人を助けることを忘れることができます。</a:t>
            </a:r>
            <a:endParaRPr lang="en-US" dirty="0"/>
          </a:p>
        </p:txBody>
      </p:sp>
      <p:sp>
        <p:nvSpPr>
          <p:cNvPr id="9" name="TextBox 8"/>
          <p:cNvSpPr txBox="1"/>
          <p:nvPr/>
        </p:nvSpPr>
        <p:spPr>
          <a:xfrm>
            <a:off x="4702492" y="704740"/>
            <a:ext cx="1331595" cy="646331"/>
          </a:xfrm>
          <a:prstGeom prst="rect">
            <a:avLst/>
          </a:prstGeom>
          <a:noFill/>
        </p:spPr>
        <p:txBody>
          <a:bodyPr wrap="square" rtlCol="0">
            <a:spAutoFit/>
          </a:bodyPr>
          <a:lstStyle/>
          <a:p>
            <a:pPr algn="ctr"/>
            <a:r>
              <a:rPr lang="en-US" dirty="0" err="1" smtClean="0">
                <a:solidFill>
                  <a:schemeClr val="bg1"/>
                </a:solidFill>
              </a:rPr>
              <a:t>Shokuryō</a:t>
            </a:r>
            <a:endParaRPr lang="en-US" dirty="0" smtClean="0">
              <a:solidFill>
                <a:schemeClr val="bg1"/>
              </a:solidFill>
            </a:endParaRPr>
          </a:p>
          <a:p>
            <a:pPr algn="ctr"/>
            <a:r>
              <a:rPr lang="en-US" dirty="0" err="1">
                <a:solidFill>
                  <a:schemeClr val="bg1"/>
                </a:solidFill>
              </a:rPr>
              <a:t>Ōkui</a:t>
            </a:r>
            <a:endParaRPr lang="en-US" dirty="0">
              <a:solidFill>
                <a:schemeClr val="bg1"/>
              </a:solidFill>
            </a:endParaRPr>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74</a:t>
            </a:fld>
            <a:endParaRPr lang="en-US"/>
          </a:p>
        </p:txBody>
      </p:sp>
    </p:spTree>
    <p:extLst>
      <p:ext uri="{BB962C8B-B14F-4D97-AF65-F5344CB8AC3E}">
        <p14:creationId xmlns:p14="http://schemas.microsoft.com/office/powerpoint/2010/main" val="14533103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Human Weakness</a:t>
            </a:r>
            <a:r>
              <a:rPr lang="en-US" sz="3600" dirty="0" smtClean="0"/>
              <a:t>:</a:t>
            </a:r>
            <a:r>
              <a:rPr lang="en-US" dirty="0" smtClean="0"/>
              <a:t/>
            </a:r>
            <a:br>
              <a:rPr lang="en-US" dirty="0" smtClean="0"/>
            </a:br>
            <a:r>
              <a:rPr lang="en-US" dirty="0" smtClean="0"/>
              <a:t>Alcohol, Narcotics</a:t>
            </a:r>
            <a:endParaRPr lang="en-US" dirty="0"/>
          </a:p>
        </p:txBody>
      </p:sp>
      <p:sp>
        <p:nvSpPr>
          <p:cNvPr id="3" name="Content Placeholder 2"/>
          <p:cNvSpPr>
            <a:spLocks noGrp="1"/>
          </p:cNvSpPr>
          <p:nvPr>
            <p:ph idx="1"/>
          </p:nvPr>
        </p:nvSpPr>
        <p:spPr/>
        <p:txBody>
          <a:bodyPr>
            <a:normAutofit fontScale="92500"/>
          </a:bodyPr>
          <a:lstStyle/>
          <a:p>
            <a:r>
              <a:rPr lang="en-US" dirty="0" smtClean="0"/>
              <a:t>Alcohol in moderation is not harmful. It brings relaxation.</a:t>
            </a:r>
          </a:p>
          <a:p>
            <a:r>
              <a:rPr lang="en-US" dirty="0" smtClean="0"/>
              <a:t>Some narcotics are helpful medicines. They alleviate pain.</a:t>
            </a:r>
          </a:p>
          <a:p>
            <a:pPr marL="0" indent="0" algn="ctr">
              <a:buNone/>
            </a:pPr>
            <a:r>
              <a:rPr lang="en-US" b="1" dirty="0" smtClean="0"/>
              <a:t>But...</a:t>
            </a:r>
            <a:endParaRPr lang="en-US" dirty="0" smtClean="0"/>
          </a:p>
          <a:p>
            <a:r>
              <a:rPr lang="en-US" dirty="0" smtClean="0"/>
              <a:t>Both can trap people in addiction. </a:t>
            </a:r>
          </a:p>
          <a:p>
            <a:r>
              <a:rPr lang="en-US" dirty="0" smtClean="0"/>
              <a:t>People can become slaves of the substance.</a:t>
            </a:r>
          </a:p>
          <a:p>
            <a:r>
              <a:rPr lang="en-US" dirty="0" smtClean="0"/>
              <a:t>They can cause foolish or violent behavior.</a:t>
            </a:r>
            <a:endParaRPr lang="en-US" dirty="0"/>
          </a:p>
        </p:txBody>
      </p:sp>
      <p:sp>
        <p:nvSpPr>
          <p:cNvPr id="4" name="Text Placeholder 3"/>
          <p:cNvSpPr>
            <a:spLocks noGrp="1"/>
          </p:cNvSpPr>
          <p:nvPr>
            <p:ph type="body" sz="quarter" idx="13"/>
          </p:nvPr>
        </p:nvSpPr>
        <p:spPr/>
        <p:txBody>
          <a:bodyPr>
            <a:normAutofit fontScale="92500" lnSpcReduction="10000"/>
          </a:bodyPr>
          <a:lstStyle/>
          <a:p>
            <a:r>
              <a:rPr lang="ja-JP" altLang="en-US" dirty="0"/>
              <a:t>人間の弱点：</a:t>
            </a:r>
            <a:endParaRPr lang="en-US" altLang="ja-JP" dirty="0"/>
          </a:p>
          <a:p>
            <a:r>
              <a:rPr lang="ja-JP" altLang="en-US" sz="4400" dirty="0" smtClean="0"/>
              <a:t>酒</a:t>
            </a:r>
            <a:r>
              <a:rPr lang="en-US" altLang="ja-JP" sz="4400" dirty="0" smtClean="0"/>
              <a:t>,</a:t>
            </a:r>
            <a:r>
              <a:rPr lang="ja-JP" altLang="en-US" sz="4400" dirty="0"/>
              <a:t> 麻薬 </a:t>
            </a:r>
            <a:endParaRPr lang="en-US" sz="4400" dirty="0"/>
          </a:p>
        </p:txBody>
      </p:sp>
      <p:sp>
        <p:nvSpPr>
          <p:cNvPr id="5" name="Text Placeholder 4"/>
          <p:cNvSpPr>
            <a:spLocks noGrp="1"/>
          </p:cNvSpPr>
          <p:nvPr>
            <p:ph type="body" sz="quarter" idx="14"/>
          </p:nvPr>
        </p:nvSpPr>
        <p:spPr/>
        <p:txBody>
          <a:bodyPr>
            <a:normAutofit fontScale="70000" lnSpcReduction="20000"/>
          </a:bodyPr>
          <a:lstStyle/>
          <a:p>
            <a:r>
              <a:rPr lang="ja-JP" altLang="en-US" dirty="0"/>
              <a:t>適度のアルコールは有害ではありません。 それはリラックスをもたらします</a:t>
            </a:r>
            <a:r>
              <a:rPr lang="ja-JP" altLang="en-US" dirty="0" smtClean="0"/>
              <a:t>。</a:t>
            </a:r>
            <a:endParaRPr lang="en-US" altLang="ja-JP" dirty="0" smtClean="0"/>
          </a:p>
          <a:p>
            <a:r>
              <a:rPr lang="ja-JP" altLang="en-US" dirty="0" smtClean="0"/>
              <a:t>い</a:t>
            </a:r>
            <a:r>
              <a:rPr lang="ja-JP" altLang="en-US" dirty="0"/>
              <a:t>くつかの麻薬は役に立つ薬です。 彼らは痛みを和らげます。</a:t>
            </a:r>
            <a:br>
              <a:rPr lang="ja-JP" altLang="en-US" dirty="0"/>
            </a:br>
            <a:endParaRPr lang="en-US" altLang="ja-JP" dirty="0" smtClean="0"/>
          </a:p>
          <a:p>
            <a:pPr marL="0" indent="0" algn="ctr">
              <a:buNone/>
            </a:pPr>
            <a:r>
              <a:rPr lang="ja-JP" altLang="en-US" sz="3400" b="1" dirty="0" smtClean="0"/>
              <a:t>か</a:t>
            </a:r>
            <a:r>
              <a:rPr lang="ja-JP" altLang="en-US" sz="3400" b="1" dirty="0"/>
              <a:t>し</a:t>
            </a:r>
            <a:r>
              <a:rPr lang="en-US" altLang="ja-JP" sz="3400" b="1" dirty="0" smtClean="0"/>
              <a:t>...</a:t>
            </a:r>
          </a:p>
          <a:p>
            <a:r>
              <a:rPr lang="ja-JP" altLang="en-US" dirty="0" smtClean="0"/>
              <a:t>ど</a:t>
            </a:r>
            <a:r>
              <a:rPr lang="ja-JP" altLang="en-US" dirty="0"/>
              <a:t>ちらも中毒で人々を罠にかけることができま</a:t>
            </a:r>
            <a:r>
              <a:rPr lang="ja-JP" altLang="en-US" dirty="0" smtClean="0"/>
              <a:t>す</a:t>
            </a:r>
            <a:endParaRPr lang="en-US" altLang="ja-JP" dirty="0" smtClean="0"/>
          </a:p>
          <a:p>
            <a:r>
              <a:rPr lang="ja-JP" altLang="en-US" dirty="0" smtClean="0"/>
              <a:t>人</a:t>
            </a:r>
            <a:r>
              <a:rPr lang="ja-JP" altLang="en-US" dirty="0"/>
              <a:t>々は物質の奴隷になることができます</a:t>
            </a:r>
            <a:r>
              <a:rPr lang="ja-JP" altLang="en-US" dirty="0" smtClean="0"/>
              <a:t>。</a:t>
            </a:r>
            <a:endParaRPr lang="en-US" altLang="ja-JP" dirty="0" smtClean="0"/>
          </a:p>
          <a:p>
            <a:r>
              <a:rPr lang="ja-JP" altLang="en-US" dirty="0" smtClean="0"/>
              <a:t>彼</a:t>
            </a:r>
            <a:r>
              <a:rPr lang="ja-JP" altLang="en-US" dirty="0"/>
              <a:t>らは愚かまたは暴力的な行動を引き起こす可能性があります。</a:t>
            </a:r>
            <a:endParaRPr lang="en-US" dirty="0"/>
          </a:p>
        </p:txBody>
      </p:sp>
      <p:sp>
        <p:nvSpPr>
          <p:cNvPr id="9" name="TextBox 8"/>
          <p:cNvSpPr txBox="1"/>
          <p:nvPr/>
        </p:nvSpPr>
        <p:spPr>
          <a:xfrm>
            <a:off x="4640580" y="499000"/>
            <a:ext cx="1331595" cy="646331"/>
          </a:xfrm>
          <a:prstGeom prst="rect">
            <a:avLst/>
          </a:prstGeom>
          <a:noFill/>
        </p:spPr>
        <p:txBody>
          <a:bodyPr wrap="square" rtlCol="0">
            <a:spAutoFit/>
          </a:bodyPr>
          <a:lstStyle/>
          <a:p>
            <a:pPr algn="ctr"/>
            <a:r>
              <a:rPr lang="en-US" dirty="0" smtClean="0">
                <a:solidFill>
                  <a:schemeClr val="bg1"/>
                </a:solidFill>
              </a:rPr>
              <a:t>Sake,</a:t>
            </a:r>
          </a:p>
          <a:p>
            <a:pPr algn="ctr"/>
            <a:r>
              <a:rPr lang="en-US" dirty="0" err="1" smtClean="0">
                <a:solidFill>
                  <a:schemeClr val="bg1"/>
                </a:solidFill>
              </a:rPr>
              <a:t>Mayaku</a:t>
            </a:r>
            <a:endParaRPr lang="en-US" dirty="0">
              <a:solidFill>
                <a:schemeClr val="bg1"/>
              </a:solidFill>
            </a:endParaRPr>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75</a:t>
            </a:fld>
            <a:endParaRPr lang="en-US"/>
          </a:p>
        </p:txBody>
      </p:sp>
    </p:spTree>
    <p:extLst>
      <p:ext uri="{BB962C8B-B14F-4D97-AF65-F5344CB8AC3E}">
        <p14:creationId xmlns:p14="http://schemas.microsoft.com/office/powerpoint/2010/main" val="3099060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Human Weakness</a:t>
            </a:r>
            <a:r>
              <a:rPr lang="en-US" sz="3600" dirty="0" smtClean="0"/>
              <a:t>:</a:t>
            </a:r>
            <a:r>
              <a:rPr lang="en-US" dirty="0" smtClean="0"/>
              <a:t/>
            </a:r>
            <a:br>
              <a:rPr lang="en-US" dirty="0" smtClean="0"/>
            </a:br>
            <a:r>
              <a:rPr lang="en-US" dirty="0" smtClean="0"/>
              <a:t>Sex – Lust      </a:t>
            </a:r>
            <a:r>
              <a:rPr lang="en-US" sz="2400" dirty="0" err="1" smtClean="0">
                <a:solidFill>
                  <a:schemeClr val="bg1"/>
                </a:solidFill>
              </a:rPr>
              <a:t>sekusu</a:t>
            </a:r>
            <a:endParaRPr lang="en-US" sz="2400" dirty="0">
              <a:solidFill>
                <a:schemeClr val="bg1"/>
              </a:solidFill>
            </a:endParaRPr>
          </a:p>
        </p:txBody>
      </p:sp>
      <p:sp>
        <p:nvSpPr>
          <p:cNvPr id="3" name="Content Placeholder 2"/>
          <p:cNvSpPr>
            <a:spLocks noGrp="1"/>
          </p:cNvSpPr>
          <p:nvPr>
            <p:ph idx="1"/>
          </p:nvPr>
        </p:nvSpPr>
        <p:spPr/>
        <p:txBody>
          <a:bodyPr>
            <a:normAutofit fontScale="92500"/>
          </a:bodyPr>
          <a:lstStyle/>
          <a:p>
            <a:r>
              <a:rPr lang="en-US" dirty="0" smtClean="0"/>
              <a:t>Sex is natural and necessary for survival of the race</a:t>
            </a:r>
          </a:p>
          <a:p>
            <a:r>
              <a:rPr lang="en-US" dirty="0" smtClean="0"/>
              <a:t>Sex with love is beautiful and considered holy by many religions</a:t>
            </a:r>
          </a:p>
          <a:p>
            <a:pPr marL="0" indent="0" algn="ctr">
              <a:buNone/>
            </a:pPr>
            <a:r>
              <a:rPr lang="en-US" b="1" dirty="0" smtClean="0"/>
              <a:t>But...</a:t>
            </a:r>
          </a:p>
          <a:p>
            <a:r>
              <a:rPr lang="en-US" dirty="0" smtClean="0"/>
              <a:t>Sex can easily become violent and painful, especially for women</a:t>
            </a:r>
          </a:p>
          <a:p>
            <a:r>
              <a:rPr lang="en-US" dirty="0"/>
              <a:t>The devil takes away the liberty of women by using the sexual desire of men</a:t>
            </a:r>
          </a:p>
        </p:txBody>
      </p:sp>
      <p:sp>
        <p:nvSpPr>
          <p:cNvPr id="4" name="Text Placeholder 3"/>
          <p:cNvSpPr>
            <a:spLocks noGrp="1"/>
          </p:cNvSpPr>
          <p:nvPr>
            <p:ph type="body" sz="quarter" idx="13"/>
          </p:nvPr>
        </p:nvSpPr>
        <p:spPr/>
        <p:txBody>
          <a:bodyPr>
            <a:normAutofit fontScale="92500" lnSpcReduction="20000"/>
          </a:bodyPr>
          <a:lstStyle/>
          <a:p>
            <a:r>
              <a:rPr lang="ja-JP" altLang="en-US" dirty="0"/>
              <a:t>人間の弱点</a:t>
            </a:r>
            <a:r>
              <a:rPr lang="ja-JP" altLang="en-US" dirty="0" smtClean="0"/>
              <a:t>：</a:t>
            </a:r>
            <a:endParaRPr lang="en-US" altLang="ja-JP" dirty="0"/>
          </a:p>
          <a:p>
            <a:r>
              <a:rPr lang="ja-JP" altLang="en-US" sz="4800" dirty="0"/>
              <a:t>色</a:t>
            </a:r>
            <a:r>
              <a:rPr lang="ja-JP" altLang="en-US" sz="4800" dirty="0" smtClean="0"/>
              <a:t>欲</a:t>
            </a:r>
            <a:r>
              <a:rPr lang="en-US" altLang="ja-JP" sz="4800" dirty="0" smtClean="0"/>
              <a:t>,</a:t>
            </a:r>
            <a:r>
              <a:rPr lang="ja-JP" altLang="en-US" sz="4800" dirty="0"/>
              <a:t> セックス </a:t>
            </a:r>
            <a:endParaRPr lang="en-US" sz="4800" dirty="0"/>
          </a:p>
        </p:txBody>
      </p:sp>
      <p:sp>
        <p:nvSpPr>
          <p:cNvPr id="5" name="Text Placeholder 4"/>
          <p:cNvSpPr>
            <a:spLocks noGrp="1"/>
          </p:cNvSpPr>
          <p:nvPr>
            <p:ph type="body" sz="quarter" idx="14"/>
          </p:nvPr>
        </p:nvSpPr>
        <p:spPr/>
        <p:txBody>
          <a:bodyPr>
            <a:normAutofit fontScale="77500" lnSpcReduction="20000"/>
          </a:bodyPr>
          <a:lstStyle/>
          <a:p>
            <a:r>
              <a:rPr lang="ja-JP" altLang="en-US" dirty="0"/>
              <a:t>セックス</a:t>
            </a:r>
            <a:r>
              <a:rPr lang="ja-JP" altLang="en-US" dirty="0" smtClean="0"/>
              <a:t>自</a:t>
            </a:r>
            <a:r>
              <a:rPr lang="ja-JP" altLang="en-US" dirty="0"/>
              <a:t>然であり、人種の存続に必要</a:t>
            </a:r>
          </a:p>
          <a:p>
            <a:r>
              <a:rPr lang="ja-JP" altLang="en-US" dirty="0"/>
              <a:t>愛をこめたセックスは美しく、多くの宗教によって聖と見なされていま</a:t>
            </a:r>
            <a:r>
              <a:rPr lang="ja-JP" altLang="en-US" dirty="0" smtClean="0"/>
              <a:t>す</a:t>
            </a:r>
            <a:endParaRPr lang="en-US" altLang="ja-JP" dirty="0" smtClean="0"/>
          </a:p>
          <a:p>
            <a:pPr marL="0" indent="0" algn="ctr">
              <a:buNone/>
            </a:pPr>
            <a:r>
              <a:rPr lang="ja-JP" altLang="en-US" sz="3600" b="1" dirty="0" smtClean="0"/>
              <a:t>し</a:t>
            </a:r>
            <a:r>
              <a:rPr lang="ja-JP" altLang="en-US" sz="3600" b="1" dirty="0"/>
              <a:t>かし</a:t>
            </a:r>
            <a:r>
              <a:rPr lang="en-US" altLang="ja-JP" sz="3600" b="1" dirty="0" smtClean="0"/>
              <a:t>...</a:t>
            </a:r>
          </a:p>
          <a:p>
            <a:r>
              <a:rPr lang="ja-JP" altLang="en-US" dirty="0" smtClean="0"/>
              <a:t>セ</a:t>
            </a:r>
            <a:r>
              <a:rPr lang="ja-JP" altLang="en-US" dirty="0"/>
              <a:t>ックスは、特に女性にとって、暴力的で痛みを伴うことがあります。</a:t>
            </a:r>
          </a:p>
          <a:p>
            <a:r>
              <a:rPr lang="ja-JP" altLang="en-US" dirty="0"/>
              <a:t>悪魔は男性の性欲を利用して女性の自由を奪う</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76</a:t>
            </a:fld>
            <a:endParaRPr lang="en-US"/>
          </a:p>
        </p:txBody>
      </p:sp>
    </p:spTree>
    <p:extLst>
      <p:ext uri="{BB962C8B-B14F-4D97-AF65-F5344CB8AC3E}">
        <p14:creationId xmlns:p14="http://schemas.microsoft.com/office/powerpoint/2010/main" val="3181071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Demon-Handles:</a:t>
            </a:r>
            <a:r>
              <a:rPr lang="en-US" dirty="0" smtClean="0"/>
              <a:t> </a:t>
            </a:r>
            <a:br>
              <a:rPr lang="en-US" dirty="0" smtClean="0"/>
            </a:br>
            <a:r>
              <a:rPr lang="en-US" dirty="0" smtClean="0"/>
              <a:t>Curses              </a:t>
            </a:r>
            <a:r>
              <a:rPr lang="en-US" sz="2400" dirty="0" err="1" smtClean="0">
                <a:solidFill>
                  <a:schemeClr val="bg1"/>
                </a:solidFill>
              </a:rPr>
              <a:t>naroi</a:t>
            </a:r>
            <a:endParaRPr lang="en-US" sz="2400" dirty="0">
              <a:solidFill>
                <a:schemeClr val="bg1"/>
              </a:solidFill>
            </a:endParaRPr>
          </a:p>
        </p:txBody>
      </p:sp>
      <p:sp>
        <p:nvSpPr>
          <p:cNvPr id="3" name="Content Placeholder 2"/>
          <p:cNvSpPr>
            <a:spLocks noGrp="1"/>
          </p:cNvSpPr>
          <p:nvPr>
            <p:ph idx="1"/>
          </p:nvPr>
        </p:nvSpPr>
        <p:spPr/>
        <p:txBody>
          <a:bodyPr/>
          <a:lstStyle/>
          <a:p>
            <a:r>
              <a:rPr lang="en-US" dirty="0"/>
              <a:t>When a person asks the help of a devil to do harm to someone else, this is a curse.</a:t>
            </a:r>
          </a:p>
          <a:p>
            <a:r>
              <a:rPr lang="en-US" dirty="0"/>
              <a:t>A serious curse gives devils permission to harm a person</a:t>
            </a:r>
            <a:r>
              <a:rPr lang="en-US" dirty="0" smtClean="0"/>
              <a:t>.</a:t>
            </a:r>
          </a:p>
          <a:p>
            <a:r>
              <a:rPr lang="en-US" dirty="0" smtClean="0"/>
              <a:t>(Many times, one person says bad words about another person. These are not the serious curses used by devils.)</a:t>
            </a:r>
          </a:p>
          <a:p>
            <a:endParaRPr lang="en-US" dirty="0" smtClean="0"/>
          </a:p>
        </p:txBody>
      </p:sp>
      <p:sp>
        <p:nvSpPr>
          <p:cNvPr id="4" name="Text Placeholder 3"/>
          <p:cNvSpPr>
            <a:spLocks noGrp="1"/>
          </p:cNvSpPr>
          <p:nvPr>
            <p:ph type="body" sz="quarter" idx="13"/>
          </p:nvPr>
        </p:nvSpPr>
        <p:spPr/>
        <p:txBody>
          <a:bodyPr/>
          <a:lstStyle/>
          <a:p>
            <a:r>
              <a:rPr lang="ja-JP" altLang="en-US" dirty="0"/>
              <a:t>呪い</a:t>
            </a:r>
            <a:endParaRPr lang="en-US" dirty="0"/>
          </a:p>
        </p:txBody>
      </p:sp>
      <p:sp>
        <p:nvSpPr>
          <p:cNvPr id="5" name="Text Placeholder 4"/>
          <p:cNvSpPr>
            <a:spLocks noGrp="1"/>
          </p:cNvSpPr>
          <p:nvPr>
            <p:ph type="body" sz="quarter" idx="14"/>
          </p:nvPr>
        </p:nvSpPr>
        <p:spPr/>
        <p:txBody>
          <a:bodyPr>
            <a:normAutofit fontScale="92500" lnSpcReduction="10000"/>
          </a:bodyPr>
          <a:lstStyle/>
          <a:p>
            <a:r>
              <a:rPr lang="ja-JP" altLang="en-US" dirty="0"/>
              <a:t>人が悪魔の助けを借りて他の人に害を及ぼすように頼むとき、これは呪いです。</a:t>
            </a:r>
          </a:p>
          <a:p>
            <a:r>
              <a:rPr lang="ja-JP" altLang="en-US" dirty="0"/>
              <a:t>深刻な呪いは悪魔に人を傷つける許可を与えます。</a:t>
            </a:r>
          </a:p>
          <a:p>
            <a:r>
              <a:rPr lang="ja-JP" altLang="en-US" dirty="0"/>
              <a:t>（何度も、ある人が他の人について悪い言葉を言う。これらは悪魔によって使用される深刻な呪いではない。）</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77</a:t>
            </a:fld>
            <a:endParaRPr lang="en-US"/>
          </a:p>
        </p:txBody>
      </p:sp>
    </p:spTree>
    <p:extLst>
      <p:ext uri="{BB962C8B-B14F-4D97-AF65-F5344CB8AC3E}">
        <p14:creationId xmlns:p14="http://schemas.microsoft.com/office/powerpoint/2010/main" val="34291885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Demon-Handles: </a:t>
            </a:r>
            <a:r>
              <a:rPr lang="en-US" sz="3600" dirty="0" smtClean="0"/>
              <a:t/>
            </a:r>
            <a:br>
              <a:rPr lang="en-US" sz="3600" dirty="0" smtClean="0"/>
            </a:br>
            <a:r>
              <a:rPr lang="en-US" dirty="0" smtClean="0"/>
              <a:t>Family </a:t>
            </a:r>
            <a:r>
              <a:rPr lang="en-US" dirty="0"/>
              <a:t>Spirits</a:t>
            </a:r>
          </a:p>
        </p:txBody>
      </p:sp>
      <p:sp>
        <p:nvSpPr>
          <p:cNvPr id="3" name="Content Placeholder 2"/>
          <p:cNvSpPr>
            <a:spLocks noGrp="1"/>
          </p:cNvSpPr>
          <p:nvPr>
            <p:ph idx="1"/>
          </p:nvPr>
        </p:nvSpPr>
        <p:spPr/>
        <p:txBody>
          <a:bodyPr>
            <a:normAutofit fontScale="92500" lnSpcReduction="10000"/>
          </a:bodyPr>
          <a:lstStyle/>
          <a:p>
            <a:r>
              <a:rPr lang="en-US" dirty="0" smtClean="0"/>
              <a:t>Some demons are attached to a family. </a:t>
            </a:r>
          </a:p>
          <a:p>
            <a:r>
              <a:rPr lang="en-US" dirty="0" smtClean="0"/>
              <a:t>This may be because:</a:t>
            </a:r>
          </a:p>
          <a:p>
            <a:pPr lvl="1"/>
            <a:r>
              <a:rPr lang="en-US" dirty="0" smtClean="0"/>
              <a:t>An ancestor worshipped a demon or served as its priest or priestess.</a:t>
            </a:r>
          </a:p>
          <a:p>
            <a:pPr lvl="1"/>
            <a:r>
              <a:rPr lang="en-US" dirty="0" smtClean="0"/>
              <a:t>Perhaps someone has cursed the entire family.</a:t>
            </a:r>
          </a:p>
          <a:p>
            <a:r>
              <a:rPr lang="en-US" dirty="0" smtClean="0"/>
              <a:t>Often the demon lives in the soul of one family member, its “host”.</a:t>
            </a:r>
          </a:p>
          <a:p>
            <a:r>
              <a:rPr lang="en-US" dirty="0"/>
              <a:t>The demon may give </a:t>
            </a:r>
            <a:r>
              <a:rPr lang="en-US" dirty="0" smtClean="0"/>
              <a:t>power to its host, </a:t>
            </a:r>
            <a:r>
              <a:rPr lang="en-US" dirty="0"/>
              <a:t>but will </a:t>
            </a:r>
            <a:r>
              <a:rPr lang="en-US" dirty="0" smtClean="0"/>
              <a:t>slowly consume </a:t>
            </a:r>
            <a:r>
              <a:rPr lang="en-US" dirty="0"/>
              <a:t>(eat) the soul of the host.</a:t>
            </a:r>
          </a:p>
          <a:p>
            <a:endParaRPr lang="en-US" dirty="0" smtClean="0"/>
          </a:p>
        </p:txBody>
      </p:sp>
      <p:sp>
        <p:nvSpPr>
          <p:cNvPr id="4" name="Text Placeholder 3"/>
          <p:cNvSpPr>
            <a:spLocks noGrp="1"/>
          </p:cNvSpPr>
          <p:nvPr>
            <p:ph type="body" sz="quarter" idx="13"/>
          </p:nvPr>
        </p:nvSpPr>
        <p:spPr>
          <a:xfrm>
            <a:off x="10607040" y="365126"/>
            <a:ext cx="746760" cy="5811838"/>
          </a:xfrm>
        </p:spPr>
        <p:txBody>
          <a:bodyPr/>
          <a:lstStyle/>
          <a:p>
            <a:r>
              <a:rPr lang="ja-JP" altLang="en-US" dirty="0"/>
              <a:t>家族の悪魔</a:t>
            </a:r>
            <a:endParaRPr lang="en-US" dirty="0"/>
          </a:p>
        </p:txBody>
      </p:sp>
      <p:sp>
        <p:nvSpPr>
          <p:cNvPr id="5" name="Text Placeholder 4"/>
          <p:cNvSpPr>
            <a:spLocks noGrp="1"/>
          </p:cNvSpPr>
          <p:nvPr>
            <p:ph type="body" sz="quarter" idx="14"/>
          </p:nvPr>
        </p:nvSpPr>
        <p:spPr>
          <a:xfrm>
            <a:off x="6096000" y="365125"/>
            <a:ext cx="4511040" cy="5811838"/>
          </a:xfrm>
        </p:spPr>
        <p:txBody>
          <a:bodyPr>
            <a:normAutofit fontScale="77500" lnSpcReduction="20000"/>
          </a:bodyPr>
          <a:lstStyle/>
          <a:p>
            <a:r>
              <a:rPr lang="ja-JP" altLang="en-US" dirty="0"/>
              <a:t>いくつかの悪魔は家族に所属しています。</a:t>
            </a:r>
          </a:p>
          <a:p>
            <a:r>
              <a:rPr lang="ja-JP" altLang="en-US" dirty="0"/>
              <a:t>これは以下の理由による可能性があります。</a:t>
            </a:r>
          </a:p>
          <a:p>
            <a:pPr lvl="1"/>
            <a:r>
              <a:rPr lang="ja-JP" altLang="en-US" dirty="0"/>
              <a:t>先祖は悪魔を崇拝したり、その祭司や巫女として仕えました。</a:t>
            </a:r>
          </a:p>
          <a:p>
            <a:pPr lvl="1"/>
            <a:r>
              <a:rPr lang="ja-JP" altLang="en-US" dirty="0"/>
              <a:t>おそらく誰かが家族全員を呪っています。</a:t>
            </a:r>
          </a:p>
          <a:p>
            <a:r>
              <a:rPr lang="ja-JP" altLang="en-US" dirty="0"/>
              <a:t>悪魔は家族の一員、その「ホスト」の魂の中に住んでいることがよくあります。</a:t>
            </a:r>
          </a:p>
          <a:p>
            <a:r>
              <a:rPr lang="ja-JP" altLang="en-US" dirty="0"/>
              <a:t>悪魔はそのホストに力を与えるかもしれませんが、ゆっくりとホストの魂を消費（食べる）します。</a:t>
            </a:r>
            <a:endParaRPr lang="en-US" dirty="0"/>
          </a:p>
        </p:txBody>
      </p:sp>
      <p:sp>
        <p:nvSpPr>
          <p:cNvPr id="6" name="TextBox 5"/>
          <p:cNvSpPr txBox="1"/>
          <p:nvPr/>
        </p:nvSpPr>
        <p:spPr>
          <a:xfrm>
            <a:off x="4186503" y="843240"/>
            <a:ext cx="1909497" cy="369332"/>
          </a:xfrm>
          <a:prstGeom prst="rect">
            <a:avLst/>
          </a:prstGeom>
          <a:noFill/>
        </p:spPr>
        <p:txBody>
          <a:bodyPr wrap="none" rtlCol="0">
            <a:spAutoFit/>
          </a:bodyPr>
          <a:lstStyle/>
          <a:p>
            <a:r>
              <a:rPr lang="en-US" dirty="0" err="1">
                <a:solidFill>
                  <a:schemeClr val="bg1"/>
                </a:solidFill>
              </a:rPr>
              <a:t>Kazoku</a:t>
            </a:r>
            <a:r>
              <a:rPr lang="en-US" dirty="0">
                <a:solidFill>
                  <a:schemeClr val="bg1"/>
                </a:solidFill>
              </a:rPr>
              <a:t> no </a:t>
            </a:r>
            <a:r>
              <a:rPr lang="en-US" dirty="0" err="1">
                <a:solidFill>
                  <a:schemeClr val="bg1"/>
                </a:solidFill>
              </a:rPr>
              <a:t>akuma</a:t>
            </a:r>
            <a:endParaRPr lang="en-US" dirty="0">
              <a:solidFill>
                <a:schemeClr val="bg1"/>
              </a:solidFill>
            </a:endParaRPr>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78</a:t>
            </a:fld>
            <a:endParaRPr lang="en-US"/>
          </a:p>
        </p:txBody>
      </p:sp>
    </p:spTree>
    <p:extLst>
      <p:ext uri="{BB962C8B-B14F-4D97-AF65-F5344CB8AC3E}">
        <p14:creationId xmlns:p14="http://schemas.microsoft.com/office/powerpoint/2010/main" val="1810592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Demon-Handles: </a:t>
            </a:r>
            <a:r>
              <a:rPr lang="en-US" sz="3600" dirty="0" smtClean="0"/>
              <a:t/>
            </a:r>
            <a:br>
              <a:rPr lang="en-US" sz="3600" dirty="0" smtClean="0"/>
            </a:br>
            <a:r>
              <a:rPr lang="en-US" dirty="0" smtClean="0"/>
              <a:t>Family </a:t>
            </a:r>
            <a:r>
              <a:rPr lang="en-US" dirty="0"/>
              <a:t>Spirits</a:t>
            </a:r>
          </a:p>
        </p:txBody>
      </p:sp>
      <p:sp>
        <p:nvSpPr>
          <p:cNvPr id="3" name="Content Placeholder 2"/>
          <p:cNvSpPr>
            <a:spLocks noGrp="1"/>
          </p:cNvSpPr>
          <p:nvPr>
            <p:ph idx="1"/>
          </p:nvPr>
        </p:nvSpPr>
        <p:spPr/>
        <p:txBody>
          <a:bodyPr>
            <a:normAutofit/>
          </a:bodyPr>
          <a:lstStyle/>
          <a:p>
            <a:r>
              <a:rPr lang="en-US" dirty="0" smtClean="0"/>
              <a:t>Often the demon prefers a host who is male or host who is female.</a:t>
            </a:r>
          </a:p>
          <a:p>
            <a:r>
              <a:rPr lang="en-US" dirty="0" smtClean="0"/>
              <a:t>When one host person dies, the demon wants to live in a younger family member of the same gender.</a:t>
            </a:r>
          </a:p>
          <a:p>
            <a:r>
              <a:rPr lang="en-US" dirty="0" smtClean="0"/>
              <a:t>It is often difficult to expel a family demon, because its host enjoys receiving demon-power.</a:t>
            </a:r>
            <a:endParaRPr lang="en-US" dirty="0"/>
          </a:p>
        </p:txBody>
      </p:sp>
      <p:sp>
        <p:nvSpPr>
          <p:cNvPr id="4" name="Text Placeholder 3"/>
          <p:cNvSpPr>
            <a:spLocks noGrp="1"/>
          </p:cNvSpPr>
          <p:nvPr>
            <p:ph type="body" sz="quarter" idx="13"/>
          </p:nvPr>
        </p:nvSpPr>
        <p:spPr>
          <a:xfrm>
            <a:off x="10652760" y="365126"/>
            <a:ext cx="712470" cy="5811838"/>
          </a:xfrm>
        </p:spPr>
        <p:txBody>
          <a:bodyPr>
            <a:normAutofit lnSpcReduction="10000"/>
          </a:bodyPr>
          <a:lstStyle/>
          <a:p>
            <a:r>
              <a:rPr lang="ja-JP" altLang="en-US" dirty="0"/>
              <a:t>家族の悪魔</a:t>
            </a:r>
            <a:endParaRPr lang="en-US" dirty="0"/>
          </a:p>
        </p:txBody>
      </p:sp>
      <p:sp>
        <p:nvSpPr>
          <p:cNvPr id="5" name="Text Placeholder 4"/>
          <p:cNvSpPr>
            <a:spLocks noGrp="1"/>
          </p:cNvSpPr>
          <p:nvPr>
            <p:ph type="body" sz="quarter" idx="14"/>
          </p:nvPr>
        </p:nvSpPr>
        <p:spPr>
          <a:xfrm>
            <a:off x="6724650" y="365125"/>
            <a:ext cx="3825875" cy="5811838"/>
          </a:xfrm>
        </p:spPr>
        <p:txBody>
          <a:bodyPr>
            <a:normAutofit fontScale="92500" lnSpcReduction="20000"/>
          </a:bodyPr>
          <a:lstStyle/>
          <a:p>
            <a:r>
              <a:rPr lang="ja-JP" altLang="en-US" dirty="0"/>
              <a:t>悪魔はしばしば男性であるホストまたは女性であるホストを好む。</a:t>
            </a:r>
          </a:p>
          <a:p>
            <a:r>
              <a:rPr lang="ja-JP" altLang="en-US" dirty="0"/>
              <a:t>一人のホスト人が死んだとき、悪魔は同性のより若い家族に住みたいと思っています。</a:t>
            </a:r>
          </a:p>
          <a:p>
            <a:r>
              <a:rPr lang="ja-JP" altLang="en-US" dirty="0"/>
              <a:t>そのホストは悪魔の力を受けるのを楽しんでいるので、家族の悪魔を追い出すことはしばしば困難です。</a:t>
            </a:r>
            <a:endParaRPr lang="en-US" dirty="0"/>
          </a:p>
        </p:txBody>
      </p:sp>
      <p:sp>
        <p:nvSpPr>
          <p:cNvPr id="6" name="TextBox 5"/>
          <p:cNvSpPr txBox="1"/>
          <p:nvPr/>
        </p:nvSpPr>
        <p:spPr>
          <a:xfrm>
            <a:off x="4186503" y="843240"/>
            <a:ext cx="1909497" cy="369332"/>
          </a:xfrm>
          <a:prstGeom prst="rect">
            <a:avLst/>
          </a:prstGeom>
          <a:noFill/>
        </p:spPr>
        <p:txBody>
          <a:bodyPr wrap="none" rtlCol="0">
            <a:spAutoFit/>
          </a:bodyPr>
          <a:lstStyle/>
          <a:p>
            <a:r>
              <a:rPr lang="en-US" dirty="0" err="1">
                <a:solidFill>
                  <a:schemeClr val="bg1"/>
                </a:solidFill>
              </a:rPr>
              <a:t>Kazoku</a:t>
            </a:r>
            <a:r>
              <a:rPr lang="en-US" dirty="0">
                <a:solidFill>
                  <a:schemeClr val="bg1"/>
                </a:solidFill>
              </a:rPr>
              <a:t> no </a:t>
            </a:r>
            <a:r>
              <a:rPr lang="en-US" dirty="0" err="1">
                <a:solidFill>
                  <a:schemeClr val="bg1"/>
                </a:solidFill>
              </a:rPr>
              <a:t>akuma</a:t>
            </a:r>
            <a:endParaRPr lang="en-US" dirty="0">
              <a:solidFill>
                <a:schemeClr val="bg1"/>
              </a:solidFill>
            </a:endParaRPr>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79</a:t>
            </a:fld>
            <a:endParaRPr lang="en-US"/>
          </a:p>
        </p:txBody>
      </p:sp>
    </p:spTree>
    <p:extLst>
      <p:ext uri="{BB962C8B-B14F-4D97-AF65-F5344CB8AC3E}">
        <p14:creationId xmlns:p14="http://schemas.microsoft.com/office/powerpoint/2010/main" val="117491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[1b] Spirits really exist</a:t>
            </a:r>
            <a:br>
              <a:rPr lang="en-US" dirty="0"/>
            </a:br>
            <a:endParaRPr lang="en-US" dirty="0"/>
          </a:p>
        </p:txBody>
      </p:sp>
      <p:sp>
        <p:nvSpPr>
          <p:cNvPr id="4" name="Text Placeholder 3"/>
          <p:cNvSpPr>
            <a:spLocks noGrp="1"/>
          </p:cNvSpPr>
          <p:nvPr>
            <p:ph type="body" sz="quarter" idx="13"/>
          </p:nvPr>
        </p:nvSpPr>
        <p:spPr>
          <a:xfrm>
            <a:off x="10951427" y="200723"/>
            <a:ext cx="804746" cy="6657277"/>
          </a:xfrm>
        </p:spPr>
        <p:txBody>
          <a:bodyPr/>
          <a:lstStyle/>
          <a:p>
            <a:r>
              <a:rPr lang="en-US" altLang="ja-JP" dirty="0"/>
              <a:t>[1b]</a:t>
            </a:r>
            <a:r>
              <a:rPr lang="ja-JP" altLang="en-US" dirty="0"/>
              <a:t>魂は本当に存在する</a:t>
            </a:r>
            <a:endParaRPr lang="en-US" dirty="0"/>
          </a:p>
        </p:txBody>
      </p:sp>
      <p:sp>
        <p:nvSpPr>
          <p:cNvPr id="5" name="Text Placeholder 4"/>
          <p:cNvSpPr>
            <a:spLocks noGrp="1"/>
          </p:cNvSpPr>
          <p:nvPr>
            <p:ph type="body" sz="quarter" idx="14"/>
          </p:nvPr>
        </p:nvSpPr>
        <p:spPr>
          <a:xfrm>
            <a:off x="6096000" y="365124"/>
            <a:ext cx="4631473" cy="6147187"/>
          </a:xfrm>
        </p:spPr>
        <p:txBody>
          <a:bodyPr>
            <a:normAutofit fontScale="70000" lnSpcReduction="20000"/>
          </a:bodyPr>
          <a:lstStyle/>
          <a:p>
            <a:r>
              <a:rPr lang="ja-JP" altLang="en-US" dirty="0"/>
              <a:t>人間はこれまで、宇宙のすべてを学ぶことができますか？</a:t>
            </a:r>
            <a:br>
              <a:rPr lang="ja-JP" altLang="en-US" dirty="0"/>
            </a:br>
            <a:endParaRPr lang="en-US" altLang="ja-JP" dirty="0"/>
          </a:p>
          <a:p>
            <a:r>
              <a:rPr lang="ja-JP" altLang="en-US" dirty="0"/>
              <a:t>神は無限である、人間は有限であります</a:t>
            </a:r>
            <a:br>
              <a:rPr lang="ja-JP" altLang="en-US" dirty="0"/>
            </a:br>
            <a:endParaRPr lang="en-US" altLang="ja-JP" dirty="0"/>
          </a:p>
          <a:p>
            <a:r>
              <a:rPr lang="ja-JP" altLang="en-US" dirty="0"/>
              <a:t>宇宙論は今、人間を信じて、私たちの楽器は、宇宙の物質とエネルギーの</a:t>
            </a:r>
            <a:r>
              <a:rPr lang="en-US" altLang="ja-JP" dirty="0"/>
              <a:t>8</a:t>
            </a:r>
            <a:r>
              <a:rPr lang="ja-JP" altLang="en-US" dirty="0"/>
              <a:t>から</a:t>
            </a:r>
            <a:r>
              <a:rPr lang="en-US" altLang="ja-JP" dirty="0"/>
              <a:t>20</a:t>
            </a:r>
            <a:r>
              <a:rPr lang="ja-JP" altLang="en-US" dirty="0"/>
              <a:t>パーセントを検出することができます</a:t>
            </a:r>
            <a:br>
              <a:rPr lang="ja-JP" altLang="en-US" dirty="0"/>
            </a:br>
            <a:endParaRPr lang="en-US" altLang="ja-JP" dirty="0"/>
          </a:p>
          <a:p>
            <a:r>
              <a:rPr lang="ja-JP" altLang="en-US" dirty="0"/>
              <a:t>他の</a:t>
            </a:r>
            <a:r>
              <a:rPr lang="en-US" altLang="ja-JP" dirty="0"/>
              <a:t>80</a:t>
            </a:r>
            <a:r>
              <a:rPr lang="ja-JP" altLang="en-US" dirty="0"/>
              <a:t>から</a:t>
            </a:r>
            <a:r>
              <a:rPr lang="en-US" altLang="ja-JP" dirty="0"/>
              <a:t>92</a:t>
            </a:r>
            <a:r>
              <a:rPr lang="ja-JP" altLang="en-US" dirty="0"/>
              <a:t>パーセントは、私たちが理解していないすべての私たちの周りの物質とエネルギーの一形態です。</a:t>
            </a:r>
            <a:br>
              <a:rPr lang="ja-JP" altLang="en-US" dirty="0"/>
            </a:br>
            <a:r>
              <a:rPr lang="ja-JP" altLang="en-US" dirty="0"/>
              <a:t/>
            </a:r>
            <a:br>
              <a:rPr lang="ja-JP" altLang="en-US" dirty="0"/>
            </a:br>
            <a:endParaRPr lang="en-US" dirty="0"/>
          </a:p>
        </p:txBody>
      </p:sp>
      <p:sp>
        <p:nvSpPr>
          <p:cNvPr id="7" name="Content Placeholder 2">
            <a:extLst>
              <a:ext uri="{FF2B5EF4-FFF2-40B4-BE49-F238E27FC236}">
                <a16:creationId xmlns:a16="http://schemas.microsoft.com/office/drawing/2014/main" xmlns="" id="{2DCC1AD1-F331-408E-92CE-37766B08DC32}"/>
              </a:ext>
            </a:extLst>
          </p:cNvPr>
          <p:cNvSpPr>
            <a:spLocks noGrp="1"/>
          </p:cNvSpPr>
          <p:nvPr>
            <p:ph idx="1"/>
          </p:nvPr>
        </p:nvSpPr>
        <p:spPr>
          <a:xfrm>
            <a:off x="838200" y="1393902"/>
            <a:ext cx="5257800" cy="4783061"/>
          </a:xfrm>
        </p:spPr>
        <p:txBody>
          <a:bodyPr>
            <a:normAutofit/>
          </a:bodyPr>
          <a:lstStyle/>
          <a:p>
            <a:r>
              <a:rPr lang="en-US" smtClean="0"/>
              <a:t>Can </a:t>
            </a:r>
            <a:r>
              <a:rPr lang="en-US" dirty="0"/>
              <a:t>humans ever learn everything about the universe?</a:t>
            </a:r>
          </a:p>
          <a:p>
            <a:r>
              <a:rPr lang="en-US" dirty="0"/>
              <a:t>God is infinite, humans are finite</a:t>
            </a:r>
          </a:p>
          <a:p>
            <a:r>
              <a:rPr lang="en-US" dirty="0"/>
              <a:t>Cosmologists now believe humans and our instruments can only detected 8-20% of the matter and energy of the universe</a:t>
            </a:r>
          </a:p>
          <a:p>
            <a:r>
              <a:rPr lang="en-US" dirty="0"/>
              <a:t>The other 80-92% is a form of matter and energy all around us that we do not understand.</a:t>
            </a:r>
          </a:p>
        </p:txBody>
      </p:sp>
      <p:sp>
        <p:nvSpPr>
          <p:cNvPr id="3" name="Date Placeholder 2"/>
          <p:cNvSpPr>
            <a:spLocks noGrp="1"/>
          </p:cNvSpPr>
          <p:nvPr>
            <p:ph type="dt" sz="half" idx="10"/>
          </p:nvPr>
        </p:nvSpPr>
        <p:spPr/>
        <p:txBody>
          <a:bodyPr/>
          <a:lstStyle/>
          <a:p>
            <a:r>
              <a:rPr lang="en-US" smtClean="0"/>
              <a:t>2019-02-03</a:t>
            </a:r>
            <a:endParaRPr lang="en-US"/>
          </a:p>
        </p:txBody>
      </p:sp>
      <p:sp>
        <p:nvSpPr>
          <p:cNvPr id="6" name="Footer Placeholder 5"/>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8</a:t>
            </a:fld>
            <a:endParaRPr lang="en-US"/>
          </a:p>
        </p:txBody>
      </p:sp>
    </p:spTree>
    <p:extLst>
      <p:ext uri="{BB962C8B-B14F-4D97-AF65-F5344CB8AC3E}">
        <p14:creationId xmlns:p14="http://schemas.microsoft.com/office/powerpoint/2010/main" val="229119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Demon-Handles: </a:t>
            </a:r>
            <a:r>
              <a:rPr lang="en-US" sz="3600" dirty="0" smtClean="0"/>
              <a:t/>
            </a:r>
            <a:br>
              <a:rPr lang="en-US" sz="3600" dirty="0" smtClean="0"/>
            </a:br>
            <a:r>
              <a:rPr lang="en-US" dirty="0" smtClean="0"/>
              <a:t>Places </a:t>
            </a:r>
            <a:r>
              <a:rPr lang="en-US" dirty="0"/>
              <a:t>of Worship</a:t>
            </a:r>
          </a:p>
        </p:txBody>
      </p:sp>
      <p:sp>
        <p:nvSpPr>
          <p:cNvPr id="3" name="Content Placeholder 2"/>
          <p:cNvSpPr>
            <a:spLocks noGrp="1"/>
          </p:cNvSpPr>
          <p:nvPr>
            <p:ph idx="1"/>
          </p:nvPr>
        </p:nvSpPr>
        <p:spPr/>
        <p:txBody>
          <a:bodyPr>
            <a:normAutofit fontScale="92500" lnSpcReduction="10000"/>
          </a:bodyPr>
          <a:lstStyle/>
          <a:p>
            <a:r>
              <a:rPr lang="en-US" dirty="0" smtClean="0"/>
              <a:t>Temples and shrines are often built to house a god-like demon.</a:t>
            </a:r>
          </a:p>
          <a:p>
            <a:r>
              <a:rPr lang="en-US" dirty="0" smtClean="0"/>
              <a:t>Often they have statues which are home to a powerful demon.</a:t>
            </a:r>
          </a:p>
          <a:p>
            <a:r>
              <a:rPr lang="en-US" dirty="0" smtClean="0"/>
              <a:t>Mosques and Christian churches often have demons. Some demons are there to attack, but others use mosque or church as their home.</a:t>
            </a:r>
          </a:p>
          <a:p>
            <a:r>
              <a:rPr lang="en-US" dirty="0" smtClean="0"/>
              <a:t>If you are being attacked by demons, it is best to avoid places of worship unless you are strongly protected by Jesus.</a:t>
            </a:r>
            <a:endParaRPr lang="en-US" dirty="0"/>
          </a:p>
        </p:txBody>
      </p:sp>
      <p:sp>
        <p:nvSpPr>
          <p:cNvPr id="4" name="Text Placeholder 3"/>
          <p:cNvSpPr>
            <a:spLocks noGrp="1"/>
          </p:cNvSpPr>
          <p:nvPr>
            <p:ph type="body" sz="quarter" idx="13"/>
          </p:nvPr>
        </p:nvSpPr>
        <p:spPr/>
        <p:txBody>
          <a:bodyPr>
            <a:normAutofit lnSpcReduction="10000"/>
          </a:bodyPr>
          <a:lstStyle/>
          <a:p>
            <a:r>
              <a:rPr lang="ja-JP" altLang="en-US" sz="2600" dirty="0"/>
              <a:t>人間の弱点：</a:t>
            </a:r>
            <a:endParaRPr lang="en-US" altLang="ja-JP" sz="2600" dirty="0"/>
          </a:p>
          <a:p>
            <a:r>
              <a:rPr lang="ja-JP" altLang="en-US" sz="4400" dirty="0"/>
              <a:t>礼拝所</a:t>
            </a:r>
            <a:endParaRPr lang="en-US" sz="4400" dirty="0"/>
          </a:p>
        </p:txBody>
      </p:sp>
      <p:sp>
        <p:nvSpPr>
          <p:cNvPr id="5" name="Text Placeholder 4"/>
          <p:cNvSpPr>
            <a:spLocks noGrp="1"/>
          </p:cNvSpPr>
          <p:nvPr>
            <p:ph type="body" sz="quarter" idx="14"/>
          </p:nvPr>
        </p:nvSpPr>
        <p:spPr/>
        <p:txBody>
          <a:bodyPr>
            <a:normAutofit fontScale="70000" lnSpcReduction="20000"/>
          </a:bodyPr>
          <a:lstStyle/>
          <a:p>
            <a:r>
              <a:rPr lang="ja-JP" altLang="en-US" dirty="0"/>
              <a:t>寺院や神社はしばしば神のような悪魔を収容するために建てられます。</a:t>
            </a:r>
          </a:p>
          <a:p>
            <a:r>
              <a:rPr lang="ja-JP" altLang="en-US" dirty="0"/>
              <a:t>しばしば彼らは強力な悪魔の本拠地である彫像を持っています。</a:t>
            </a:r>
          </a:p>
          <a:p>
            <a:r>
              <a:rPr lang="ja-JP" altLang="en-US" dirty="0"/>
              <a:t>モスクとクリスチャン教会にはしばしば悪魔がいます。 いくつかの悪魔が攻撃のためにそこにいますが、他の悪魔は彼らの家としてモスクや教会を利用しています。</a:t>
            </a:r>
          </a:p>
          <a:p>
            <a:r>
              <a:rPr lang="ja-JP" altLang="en-US" dirty="0"/>
              <a:t>あなたが悪魔に襲われているなら、あなたがイエスによって強く保護されていない限り、礼拝所を避けることが最善です。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80</a:t>
            </a:fld>
            <a:endParaRPr lang="en-US"/>
          </a:p>
        </p:txBody>
      </p:sp>
    </p:spTree>
    <p:extLst>
      <p:ext uri="{BB962C8B-B14F-4D97-AF65-F5344CB8AC3E}">
        <p14:creationId xmlns:p14="http://schemas.microsoft.com/office/powerpoint/2010/main" val="12712169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Demon-Handles</a:t>
            </a:r>
          </a:p>
        </p:txBody>
      </p:sp>
      <p:sp>
        <p:nvSpPr>
          <p:cNvPr id="3" name="Content Placeholder 2"/>
          <p:cNvSpPr>
            <a:spLocks noGrp="1"/>
          </p:cNvSpPr>
          <p:nvPr>
            <p:ph idx="1"/>
          </p:nvPr>
        </p:nvSpPr>
        <p:spPr/>
        <p:txBody>
          <a:bodyPr>
            <a:normAutofit fontScale="92500" lnSpcReduction="10000"/>
          </a:bodyPr>
          <a:lstStyle/>
          <a:p>
            <a:r>
              <a:rPr lang="en-US" dirty="0" smtClean="0"/>
              <a:t>This is a listing of the most common weaknesses and doorways for demons to enter our lives.</a:t>
            </a:r>
          </a:p>
          <a:p>
            <a:r>
              <a:rPr lang="en-US" dirty="0" smtClean="0"/>
              <a:t>There are many others.</a:t>
            </a:r>
          </a:p>
          <a:p>
            <a:r>
              <a:rPr lang="en-US" dirty="0" smtClean="0"/>
              <a:t>The demons are more powerful than humans, so we cannot defeat them without help from Jesus.</a:t>
            </a:r>
          </a:p>
          <a:p>
            <a:r>
              <a:rPr lang="en-US" dirty="0" smtClean="0"/>
              <a:t>Demons are also wiser (in some ways) than humans, so we need to ask the Holy Spirit for wisdom to know how to defeat demons.</a:t>
            </a:r>
          </a:p>
          <a:p>
            <a:endParaRPr lang="en-US" dirty="0"/>
          </a:p>
        </p:txBody>
      </p:sp>
      <p:sp>
        <p:nvSpPr>
          <p:cNvPr id="4" name="Text Placeholder 3"/>
          <p:cNvSpPr>
            <a:spLocks noGrp="1"/>
          </p:cNvSpPr>
          <p:nvPr>
            <p:ph type="body" sz="quarter" idx="13"/>
          </p:nvPr>
        </p:nvSpPr>
        <p:spPr/>
        <p:txBody>
          <a:bodyPr/>
          <a:lstStyle/>
          <a:p>
            <a:r>
              <a:rPr lang="ja-JP" altLang="en-US" dirty="0"/>
              <a:t>その他の人間の弱み</a:t>
            </a:r>
            <a:endParaRPr lang="en-US" dirty="0"/>
          </a:p>
        </p:txBody>
      </p:sp>
      <p:sp>
        <p:nvSpPr>
          <p:cNvPr id="5" name="Text Placeholder 4"/>
          <p:cNvSpPr>
            <a:spLocks noGrp="1"/>
          </p:cNvSpPr>
          <p:nvPr>
            <p:ph type="body" sz="quarter" idx="14"/>
          </p:nvPr>
        </p:nvSpPr>
        <p:spPr/>
        <p:txBody>
          <a:bodyPr>
            <a:normAutofit fontScale="77500" lnSpcReduction="20000"/>
          </a:bodyPr>
          <a:lstStyle/>
          <a:p>
            <a:r>
              <a:rPr lang="ja-JP" altLang="en-US" dirty="0"/>
              <a:t>これは私たちの生活に悪魔が入るための最も一般的な弱点と出入り口のリストです。</a:t>
            </a:r>
          </a:p>
          <a:p>
            <a:r>
              <a:rPr lang="ja-JP" altLang="en-US" dirty="0"/>
              <a:t>他にもたくさんあります。</a:t>
            </a:r>
          </a:p>
          <a:p>
            <a:r>
              <a:rPr lang="ja-JP" altLang="en-US" dirty="0"/>
              <a:t>悪魔は人間よりも力強いので、イエス様の助けなしに彼らを倒すことはできません。</a:t>
            </a:r>
          </a:p>
          <a:p>
            <a:r>
              <a:rPr lang="ja-JP" altLang="en-US" dirty="0"/>
              <a:t>悪魔は人間よりも（ある意味で）賢いので、私たちは悪霊を倒す方法を知るための知恵を聖霊に求める必要があります。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81</a:t>
            </a:fld>
            <a:endParaRPr lang="en-US"/>
          </a:p>
        </p:txBody>
      </p:sp>
    </p:spTree>
    <p:extLst>
      <p:ext uri="{BB962C8B-B14F-4D97-AF65-F5344CB8AC3E}">
        <p14:creationId xmlns:p14="http://schemas.microsoft.com/office/powerpoint/2010/main" val="36973206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Prayer to Lock out a Demon</a:t>
            </a:r>
          </a:p>
        </p:txBody>
      </p:sp>
      <p:sp>
        <p:nvSpPr>
          <p:cNvPr id="3" name="Content Placeholder 2"/>
          <p:cNvSpPr>
            <a:spLocks noGrp="1"/>
          </p:cNvSpPr>
          <p:nvPr>
            <p:ph idx="1"/>
          </p:nvPr>
        </p:nvSpPr>
        <p:spPr/>
        <p:txBody>
          <a:bodyPr>
            <a:normAutofit fontScale="92500" lnSpcReduction="10000"/>
          </a:bodyPr>
          <a:lstStyle/>
          <a:p>
            <a:r>
              <a:rPr lang="en-US" dirty="0"/>
              <a:t>In the name of Jesus and by the disinfecting power of his blood,</a:t>
            </a:r>
          </a:p>
          <a:p>
            <a:r>
              <a:rPr lang="en-US" dirty="0"/>
              <a:t>spirit of </a:t>
            </a:r>
            <a:r>
              <a:rPr lang="en-US" dirty="0">
                <a:solidFill>
                  <a:schemeClr val="accent6">
                    <a:lumMod val="75000"/>
                  </a:schemeClr>
                </a:solidFill>
              </a:rPr>
              <a:t>*</a:t>
            </a:r>
          </a:p>
          <a:p>
            <a:r>
              <a:rPr lang="en-US" dirty="0"/>
              <a:t>we tie you down</a:t>
            </a:r>
          </a:p>
          <a:p>
            <a:r>
              <a:rPr lang="en-US" dirty="0"/>
              <a:t>we command you to leave </a:t>
            </a:r>
            <a:r>
              <a:rPr lang="en-US" dirty="0">
                <a:solidFill>
                  <a:schemeClr val="accent6">
                    <a:lumMod val="75000"/>
                  </a:schemeClr>
                </a:solidFill>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and not return.</a:t>
            </a:r>
          </a:p>
          <a:p>
            <a:r>
              <a:rPr lang="en-US" dirty="0">
                <a:latin typeface="Calibri" panose="020F0502020204030204" pitchFamily="34" charset="0"/>
                <a:cs typeface="Calibri" panose="020F0502020204030204" pitchFamily="34" charset="0"/>
              </a:rPr>
              <a:t>You must go where Jesus directs you.</a:t>
            </a:r>
          </a:p>
          <a:p>
            <a:pPr marL="0" indent="0">
              <a:buNone/>
            </a:pPr>
            <a:r>
              <a:rPr lang="en-US" dirty="0">
                <a:solidFill>
                  <a:schemeClr val="accent6">
                    <a:lumMod val="75000"/>
                  </a:schemeClr>
                </a:solidFill>
                <a:latin typeface="Calibri" panose="020F0502020204030204" pitchFamily="34" charset="0"/>
                <a:cs typeface="Calibri" panose="020F0502020204030204" pitchFamily="34" charset="0"/>
              </a:rPr>
              <a:t>* name the spirit or what it does</a:t>
            </a:r>
          </a:p>
          <a:p>
            <a:pPr marL="0" indent="0">
              <a:buNone/>
            </a:pPr>
            <a:r>
              <a:rPr lang="en-US" dirty="0">
                <a:solidFill>
                  <a:schemeClr val="accent6">
                    <a:lumMod val="75000"/>
                  </a:schemeClr>
                </a:solidFill>
                <a:latin typeface="Calibri" panose="020F0502020204030204" pitchFamily="34" charset="0"/>
                <a:cs typeface="Calibri" panose="020F0502020204030204" pitchFamily="34" charset="0"/>
              </a:rPr>
              <a:t>‡ name the person who needs help</a:t>
            </a:r>
            <a:endParaRPr lang="en-US" dirty="0">
              <a:solidFill>
                <a:schemeClr val="accent6">
                  <a:lumMod val="75000"/>
                </a:schemeClr>
              </a:solidFill>
            </a:endParaRPr>
          </a:p>
        </p:txBody>
      </p:sp>
      <p:sp>
        <p:nvSpPr>
          <p:cNvPr id="4" name="Text Placeholder 3"/>
          <p:cNvSpPr>
            <a:spLocks noGrp="1"/>
          </p:cNvSpPr>
          <p:nvPr>
            <p:ph type="body" sz="quarter" idx="13"/>
          </p:nvPr>
        </p:nvSpPr>
        <p:spPr>
          <a:xfrm>
            <a:off x="10592454" y="365125"/>
            <a:ext cx="1308100" cy="5811838"/>
          </a:xfrm>
        </p:spPr>
        <p:txBody>
          <a:bodyPr/>
          <a:lstStyle/>
          <a:p>
            <a:r>
              <a:rPr lang="ja-JP" altLang="en-US" dirty="0"/>
              <a:t>悪魔を締め出するための簡単な祈り</a:t>
            </a:r>
            <a:endParaRPr lang="en-US" dirty="0"/>
          </a:p>
        </p:txBody>
      </p:sp>
      <p:sp>
        <p:nvSpPr>
          <p:cNvPr id="5" name="Text Placeholder 4"/>
          <p:cNvSpPr>
            <a:spLocks noGrp="1"/>
          </p:cNvSpPr>
          <p:nvPr>
            <p:ph type="body" sz="quarter" idx="14"/>
          </p:nvPr>
        </p:nvSpPr>
        <p:spPr>
          <a:xfrm>
            <a:off x="5816339" y="365125"/>
            <a:ext cx="4776116" cy="5950834"/>
          </a:xfrm>
        </p:spPr>
        <p:txBody>
          <a:bodyPr>
            <a:normAutofit fontScale="70000" lnSpcReduction="20000"/>
          </a:bodyPr>
          <a:lstStyle/>
          <a:p>
            <a:r>
              <a:rPr lang="ja-JP" altLang="en-US" dirty="0"/>
              <a:t>イエスの名によって、また彼の血の消毒力によって、</a:t>
            </a:r>
            <a:br>
              <a:rPr lang="ja-JP" altLang="en-US" dirty="0"/>
            </a:br>
            <a:r>
              <a:rPr lang="ja-JP" altLang="en-US" dirty="0"/>
              <a:t/>
            </a:r>
            <a:br>
              <a:rPr lang="ja-JP" altLang="en-US" dirty="0"/>
            </a:br>
            <a:r>
              <a:rPr lang="ja-JP" altLang="en-US" dirty="0"/>
              <a:t>の精神 </a:t>
            </a:r>
            <a:r>
              <a:rPr lang="ja-JP" altLang="en-US" dirty="0">
                <a:solidFill>
                  <a:schemeClr val="accent6">
                    <a:lumMod val="75000"/>
                  </a:schemeClr>
                </a:solidFill>
              </a:rPr>
              <a:t>*</a:t>
            </a:r>
            <a:br>
              <a:rPr lang="ja-JP" altLang="en-US" dirty="0">
                <a:solidFill>
                  <a:schemeClr val="accent6">
                    <a:lumMod val="75000"/>
                  </a:schemeClr>
                </a:solidFill>
              </a:rPr>
            </a:br>
            <a:r>
              <a:rPr lang="ja-JP" altLang="en-US" dirty="0"/>
              <a:t/>
            </a:r>
            <a:br>
              <a:rPr lang="ja-JP" altLang="en-US" dirty="0"/>
            </a:br>
            <a:r>
              <a:rPr lang="ja-JP" altLang="en-US" dirty="0"/>
              <a:t>私たちはあなたを結びつける</a:t>
            </a:r>
            <a:br>
              <a:rPr lang="ja-JP" altLang="en-US" dirty="0"/>
            </a:br>
            <a:r>
              <a:rPr lang="ja-JP" altLang="en-US" dirty="0"/>
              <a:t/>
            </a:r>
            <a:br>
              <a:rPr lang="ja-JP" altLang="en-US" dirty="0"/>
            </a:br>
            <a:r>
              <a:rPr lang="ja-JP" altLang="en-US" dirty="0"/>
              <a:t>私たちはあなたに </a:t>
            </a:r>
            <a:r>
              <a:rPr lang="en-US" altLang="ja-JP" b="1" dirty="0">
                <a:solidFill>
                  <a:schemeClr val="accent6">
                    <a:lumMod val="75000"/>
                  </a:schemeClr>
                </a:solidFill>
              </a:rPr>
              <a:t>‡ </a:t>
            </a:r>
            <a:r>
              <a:rPr lang="ja-JP" altLang="en-US" dirty="0"/>
              <a:t>を残し、帰ってはいけないことを命じます。</a:t>
            </a:r>
            <a:br>
              <a:rPr lang="ja-JP" altLang="en-US" dirty="0"/>
            </a:br>
            <a:r>
              <a:rPr lang="ja-JP" altLang="en-US" dirty="0"/>
              <a:t/>
            </a:r>
            <a:br>
              <a:rPr lang="ja-JP" altLang="en-US" dirty="0"/>
            </a:br>
            <a:r>
              <a:rPr lang="ja-JP" altLang="en-US" dirty="0"/>
              <a:t>あなたはイエスが指示するところに行かなければなりません。</a:t>
            </a:r>
            <a:br>
              <a:rPr lang="ja-JP" altLang="en-US" dirty="0"/>
            </a:br>
            <a:r>
              <a:rPr lang="ja-JP" altLang="en-US" dirty="0"/>
              <a:t/>
            </a:r>
            <a:br>
              <a:rPr lang="ja-JP" altLang="en-US" dirty="0"/>
            </a:br>
            <a:r>
              <a:rPr lang="ja-JP" altLang="en-US" dirty="0">
                <a:solidFill>
                  <a:schemeClr val="accent6">
                    <a:lumMod val="75000"/>
                  </a:schemeClr>
                </a:solidFill>
              </a:rPr>
              <a:t>*精神に名前をつけるか、それが何をする</a:t>
            </a:r>
            <a:r>
              <a:rPr lang="ja-JP" altLang="en-US" dirty="0"/>
              <a:t/>
            </a:r>
            <a:br>
              <a:rPr lang="ja-JP" altLang="en-US" dirty="0"/>
            </a:br>
            <a:r>
              <a:rPr lang="ja-JP" altLang="en-US" dirty="0"/>
              <a:t/>
            </a:r>
            <a:br>
              <a:rPr lang="ja-JP" altLang="en-US" dirty="0"/>
            </a:br>
            <a:r>
              <a:rPr lang="en-US" altLang="ja-JP" dirty="0">
                <a:solidFill>
                  <a:schemeClr val="accent6">
                    <a:lumMod val="75000"/>
                  </a:schemeClr>
                </a:solidFill>
              </a:rPr>
              <a:t>‡</a:t>
            </a:r>
            <a:r>
              <a:rPr lang="ja-JP" altLang="en-US" dirty="0">
                <a:solidFill>
                  <a:schemeClr val="accent6">
                    <a:lumMod val="75000"/>
                  </a:schemeClr>
                </a:solidFill>
              </a:rPr>
              <a:t>ヘルプが必要な人の名前をつける</a:t>
            </a:r>
            <a:endParaRPr lang="en-US" dirty="0">
              <a:solidFill>
                <a:schemeClr val="accent6">
                  <a:lumMod val="75000"/>
                </a:schemeClr>
              </a:solidFill>
            </a:endParaRPr>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82</a:t>
            </a:fld>
            <a:endParaRPr lang="en-US"/>
          </a:p>
        </p:txBody>
      </p:sp>
    </p:spTree>
    <p:extLst>
      <p:ext uri="{BB962C8B-B14F-4D97-AF65-F5344CB8AC3E}">
        <p14:creationId xmlns:p14="http://schemas.microsoft.com/office/powerpoint/2010/main" val="1105812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008"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a:xfrm>
            <a:off x="800791" y="1427356"/>
            <a:ext cx="5154201" cy="4749607"/>
          </a:xfrm>
        </p:spPr>
        <p:txBody>
          <a:bodyPr>
            <a:normAutofit/>
          </a:bodyPr>
          <a:lstStyle/>
          <a:p>
            <a:r>
              <a:rPr lang="en-US" dirty="0"/>
              <a:t>Unfortunately, you may have a relapse or another spiritual problem</a:t>
            </a:r>
          </a:p>
          <a:p>
            <a:r>
              <a:rPr lang="en-US" dirty="0"/>
              <a:t>The best way to keep spiritually healthy is to become a student of Jesus</a:t>
            </a:r>
          </a:p>
          <a:p>
            <a:r>
              <a:rPr lang="en-US" dirty="0"/>
              <a:t>A quick explanation of that will wrap up this discussion</a:t>
            </a:r>
          </a:p>
        </p:txBody>
      </p:sp>
      <p:sp>
        <p:nvSpPr>
          <p:cNvPr id="4" name="Text Placeholder 3"/>
          <p:cNvSpPr>
            <a:spLocks noGrp="1"/>
          </p:cNvSpPr>
          <p:nvPr>
            <p:ph type="body" sz="quarter" idx="13"/>
          </p:nvPr>
        </p:nvSpPr>
        <p:spPr>
          <a:xfrm>
            <a:off x="10805531" y="365125"/>
            <a:ext cx="726688" cy="5811838"/>
          </a:xfrm>
        </p:spPr>
        <p:txBody>
          <a:bodyPr/>
          <a:lstStyle/>
          <a:p>
            <a:r>
              <a:rPr lang="ja-JP" altLang="en-US" dirty="0"/>
              <a:t>次は何ですか？</a:t>
            </a:r>
            <a:endParaRPr lang="en-US" dirty="0"/>
          </a:p>
        </p:txBody>
      </p:sp>
      <p:sp>
        <p:nvSpPr>
          <p:cNvPr id="5" name="Text Placeholder 4"/>
          <p:cNvSpPr>
            <a:spLocks noGrp="1"/>
          </p:cNvSpPr>
          <p:nvPr>
            <p:ph type="body" sz="quarter" idx="14"/>
          </p:nvPr>
        </p:nvSpPr>
        <p:spPr>
          <a:xfrm>
            <a:off x="6096000" y="365125"/>
            <a:ext cx="4620322" cy="6136036"/>
          </a:xfrm>
        </p:spPr>
        <p:txBody>
          <a:bodyPr>
            <a:normAutofit lnSpcReduction="10000"/>
          </a:bodyPr>
          <a:lstStyle/>
          <a:p>
            <a:r>
              <a:rPr lang="ja-JP" altLang="en-US" dirty="0"/>
              <a:t>残念ながら、再発や霊的な問題があるかもしれません</a:t>
            </a:r>
            <a:br>
              <a:rPr lang="ja-JP" altLang="en-US" dirty="0"/>
            </a:br>
            <a:endParaRPr lang="en-US" altLang="ja-JP" dirty="0"/>
          </a:p>
          <a:p>
            <a:r>
              <a:rPr lang="ja-JP" altLang="en-US" dirty="0"/>
              <a:t>霊的に健康を保つ最もよい方法は、イエスの学生になることです</a:t>
            </a:r>
            <a:br>
              <a:rPr lang="ja-JP" altLang="en-US" dirty="0"/>
            </a:br>
            <a:endParaRPr lang="en-US" altLang="ja-JP" dirty="0"/>
          </a:p>
          <a:p>
            <a:r>
              <a:rPr lang="ja-JP" altLang="en-US" dirty="0"/>
              <a:t>それについての簡単な説明はこのディスカッションを終わらせます</a:t>
            </a:r>
            <a:endParaRPr lang="en-US" dirty="0"/>
          </a:p>
        </p:txBody>
      </p:sp>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83</a:t>
            </a:fld>
            <a:endParaRPr lang="en-US"/>
          </a:p>
        </p:txBody>
      </p:sp>
    </p:spTree>
    <p:extLst>
      <p:ext uri="{BB962C8B-B14F-4D97-AF65-F5344CB8AC3E}">
        <p14:creationId xmlns:p14="http://schemas.microsoft.com/office/powerpoint/2010/main" val="4288019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96656-1B46-451C-9AA4-62C0B8E34BF2}"/>
              </a:ext>
            </a:extLst>
          </p:cNvPr>
          <p:cNvSpPr>
            <a:spLocks noGrp="1"/>
          </p:cNvSpPr>
          <p:nvPr>
            <p:ph type="title"/>
          </p:nvPr>
        </p:nvSpPr>
        <p:spPr/>
        <p:txBody>
          <a:bodyPr/>
          <a:lstStyle/>
          <a:p>
            <a:r>
              <a:rPr lang="en-US" dirty="0"/>
              <a:t>Jesus Waits at the Door of our Heart</a:t>
            </a:r>
          </a:p>
        </p:txBody>
      </p:sp>
      <p:sp>
        <p:nvSpPr>
          <p:cNvPr id="3" name="Content Placeholder 2">
            <a:extLst>
              <a:ext uri="{FF2B5EF4-FFF2-40B4-BE49-F238E27FC236}">
                <a16:creationId xmlns:a16="http://schemas.microsoft.com/office/drawing/2014/main" xmlns="" id="{B53FEF03-60C4-491C-A139-CF19BCD5F711}"/>
              </a:ext>
            </a:extLst>
          </p:cNvPr>
          <p:cNvSpPr>
            <a:spLocks noGrp="1"/>
          </p:cNvSpPr>
          <p:nvPr>
            <p:ph idx="1"/>
          </p:nvPr>
        </p:nvSpPr>
        <p:spPr/>
        <p:txBody>
          <a:bodyPr/>
          <a:lstStyle/>
          <a:p>
            <a:r>
              <a:rPr lang="en-US" dirty="0"/>
              <a:t>Now, Jesus is free from time and space. </a:t>
            </a:r>
          </a:p>
          <a:p>
            <a:r>
              <a:rPr lang="en-US" dirty="0"/>
              <a:t>Ancient writings say he is standing at the door of our heart, asking if he may come in.</a:t>
            </a:r>
          </a:p>
          <a:p>
            <a:r>
              <a:rPr lang="en-US" dirty="0"/>
              <a:t>Jesus does not force entry to anyone’s heart: that would remove our freedom.</a:t>
            </a:r>
          </a:p>
          <a:p>
            <a:endParaRPr lang="en-US" dirty="0"/>
          </a:p>
        </p:txBody>
      </p:sp>
      <p:sp>
        <p:nvSpPr>
          <p:cNvPr id="4" name="Text Placeholder 3">
            <a:extLst>
              <a:ext uri="{FF2B5EF4-FFF2-40B4-BE49-F238E27FC236}">
                <a16:creationId xmlns:a16="http://schemas.microsoft.com/office/drawing/2014/main" xmlns="" id="{BA2407D3-A7ED-49C6-9353-6BBAEB44BC18}"/>
              </a:ext>
            </a:extLst>
          </p:cNvPr>
          <p:cNvSpPr>
            <a:spLocks noGrp="1"/>
          </p:cNvSpPr>
          <p:nvPr>
            <p:ph type="body" sz="quarter" idx="13"/>
          </p:nvPr>
        </p:nvSpPr>
        <p:spPr/>
        <p:txBody>
          <a:bodyPr>
            <a:normAutofit fontScale="92500"/>
          </a:bodyPr>
          <a:lstStyle/>
          <a:p>
            <a:r>
              <a:rPr lang="ja-JP" altLang="en-US" dirty="0"/>
              <a:t>イエス・キリストは私たちの心の扉を待ちます</a:t>
            </a:r>
            <a:endParaRPr lang="en-US" dirty="0"/>
          </a:p>
        </p:txBody>
      </p:sp>
      <p:sp>
        <p:nvSpPr>
          <p:cNvPr id="5" name="Text Placeholder 4">
            <a:extLst>
              <a:ext uri="{FF2B5EF4-FFF2-40B4-BE49-F238E27FC236}">
                <a16:creationId xmlns:a16="http://schemas.microsoft.com/office/drawing/2014/main" xmlns="" id="{B668DBF0-04BD-4D92-8E65-B787D9824F4E}"/>
              </a:ext>
            </a:extLst>
          </p:cNvPr>
          <p:cNvSpPr>
            <a:spLocks noGrp="1"/>
          </p:cNvSpPr>
          <p:nvPr>
            <p:ph type="body" sz="quarter" idx="14"/>
          </p:nvPr>
        </p:nvSpPr>
        <p:spPr/>
        <p:txBody>
          <a:bodyPr>
            <a:normAutofit lnSpcReduction="10000"/>
          </a:bodyPr>
          <a:lstStyle/>
          <a:p>
            <a:r>
              <a:rPr lang="ja-JP" altLang="en-US" dirty="0"/>
              <a:t>今、イエスは時間と空間から解放されています。</a:t>
            </a:r>
            <a:br>
              <a:rPr lang="ja-JP" altLang="en-US" dirty="0"/>
            </a:br>
            <a:endParaRPr lang="en-US" altLang="ja-JP" dirty="0"/>
          </a:p>
          <a:p>
            <a:r>
              <a:rPr lang="ja-JP" altLang="en-US" dirty="0"/>
              <a:t>古代の文章は、彼が来るかもしれないかと尋ねて、私たちの心の扉のところに立っていると言います。</a:t>
            </a:r>
            <a:br>
              <a:rPr lang="ja-JP" altLang="en-US" dirty="0"/>
            </a:br>
            <a:endParaRPr lang="en-US" altLang="ja-JP" dirty="0"/>
          </a:p>
          <a:p>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84</a:t>
            </a:fld>
            <a:endParaRPr lang="en-US"/>
          </a:p>
        </p:txBody>
      </p:sp>
    </p:spTree>
    <p:extLst>
      <p:ext uri="{BB962C8B-B14F-4D97-AF65-F5344CB8AC3E}">
        <p14:creationId xmlns:p14="http://schemas.microsoft.com/office/powerpoint/2010/main" val="2345458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5B9F7-92C4-470B-A5F3-E4DBABF14C2E}"/>
              </a:ext>
            </a:extLst>
          </p:cNvPr>
          <p:cNvSpPr>
            <a:spLocks noGrp="1"/>
          </p:cNvSpPr>
          <p:nvPr>
            <p:ph type="title"/>
          </p:nvPr>
        </p:nvSpPr>
        <p:spPr>
          <a:xfrm>
            <a:off x="838200" y="365125"/>
            <a:ext cx="5449478" cy="1325563"/>
          </a:xfrm>
        </p:spPr>
        <p:txBody>
          <a:bodyPr/>
          <a:lstStyle/>
          <a:p>
            <a:r>
              <a:rPr lang="en-US" dirty="0"/>
              <a:t>Jesus Asks to Come In</a:t>
            </a:r>
          </a:p>
        </p:txBody>
      </p:sp>
      <p:sp>
        <p:nvSpPr>
          <p:cNvPr id="3" name="Content Placeholder 2">
            <a:extLst>
              <a:ext uri="{FF2B5EF4-FFF2-40B4-BE49-F238E27FC236}">
                <a16:creationId xmlns:a16="http://schemas.microsoft.com/office/drawing/2014/main" xmlns="" id="{A181F8FF-1EE8-4D8D-BA6B-57667927A766}"/>
              </a:ext>
            </a:extLst>
          </p:cNvPr>
          <p:cNvSpPr>
            <a:spLocks noGrp="1"/>
          </p:cNvSpPr>
          <p:nvPr>
            <p:ph idx="1"/>
          </p:nvPr>
        </p:nvSpPr>
        <p:spPr>
          <a:xfrm>
            <a:off x="1020854" y="1604002"/>
            <a:ext cx="2881898" cy="4351338"/>
          </a:xfrm>
        </p:spPr>
        <p:txBody>
          <a:bodyPr/>
          <a:lstStyle/>
          <a:p>
            <a:pPr marL="0" indent="0">
              <a:buNone/>
            </a:pPr>
            <a:r>
              <a:rPr lang="en-US" dirty="0"/>
              <a:t>Here I am! I stand at the door and </a:t>
            </a:r>
            <a:r>
              <a:rPr lang="en-US" b="1" dirty="0"/>
              <a:t>knock</a:t>
            </a:r>
            <a:r>
              <a:rPr lang="en-US" dirty="0"/>
              <a:t>. If anyone hears my voice and opens the door, I will come in and eat with that person, and they with me.</a:t>
            </a:r>
          </a:p>
        </p:txBody>
      </p:sp>
      <p:sp>
        <p:nvSpPr>
          <p:cNvPr id="4" name="Text Placeholder 3">
            <a:extLst>
              <a:ext uri="{FF2B5EF4-FFF2-40B4-BE49-F238E27FC236}">
                <a16:creationId xmlns:a16="http://schemas.microsoft.com/office/drawing/2014/main" xmlns="" id="{8077F9F0-20FB-425A-9741-06DC7DF67D47}"/>
              </a:ext>
            </a:extLst>
          </p:cNvPr>
          <p:cNvSpPr>
            <a:spLocks noGrp="1"/>
          </p:cNvSpPr>
          <p:nvPr>
            <p:ph type="body" sz="quarter" idx="13"/>
          </p:nvPr>
        </p:nvSpPr>
        <p:spPr>
          <a:xfrm>
            <a:off x="10624008" y="365125"/>
            <a:ext cx="729792" cy="6073383"/>
          </a:xfrm>
        </p:spPr>
        <p:txBody>
          <a:bodyPr/>
          <a:lstStyle/>
          <a:p>
            <a:r>
              <a:rPr lang="ja-JP" altLang="en-US" dirty="0"/>
              <a:t>イエス・キリストが来る</a:t>
            </a:r>
            <a:endParaRPr lang="en-US" dirty="0"/>
          </a:p>
        </p:txBody>
      </p:sp>
      <p:sp>
        <p:nvSpPr>
          <p:cNvPr id="5" name="Text Placeholder 4">
            <a:extLst>
              <a:ext uri="{FF2B5EF4-FFF2-40B4-BE49-F238E27FC236}">
                <a16:creationId xmlns:a16="http://schemas.microsoft.com/office/drawing/2014/main" xmlns="" id="{AEFF7ECB-6461-429D-B645-3406F2C5979E}"/>
              </a:ext>
            </a:extLst>
          </p:cNvPr>
          <p:cNvSpPr>
            <a:spLocks noGrp="1"/>
          </p:cNvSpPr>
          <p:nvPr>
            <p:ph type="body" sz="quarter" idx="14"/>
          </p:nvPr>
        </p:nvSpPr>
        <p:spPr/>
        <p:txBody>
          <a:bodyPr/>
          <a:lstStyle/>
          <a:p>
            <a:pPr marL="0" indent="0">
              <a:buNone/>
            </a:pPr>
            <a:r>
              <a:rPr lang="ja-JP" altLang="en-US" dirty="0"/>
              <a:t>見なさい。わたしは戸の外でたたいています。その呼びかけにこたえて戸を開ける人なら、わたしは中に入って、だれとでも親しく語り合います。そして、互いに楽しい時を過ごすのです。</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02751" y="1313330"/>
            <a:ext cx="2910617" cy="5217264"/>
          </a:xfrm>
          <a:prstGeom prst="rect">
            <a:avLst/>
          </a:prstGeom>
        </p:spPr>
      </p:pic>
      <p:sp>
        <p:nvSpPr>
          <p:cNvPr id="7" name="Date Placeholder 6"/>
          <p:cNvSpPr>
            <a:spLocks noGrp="1"/>
          </p:cNvSpPr>
          <p:nvPr>
            <p:ph type="dt" sz="half" idx="10"/>
          </p:nvPr>
        </p:nvSpPr>
        <p:spPr/>
        <p:txBody>
          <a:bodyPr/>
          <a:lstStyle/>
          <a:p>
            <a:r>
              <a:rPr lang="en-US" smtClean="0"/>
              <a:t>2019-02-03</a:t>
            </a:r>
            <a:endParaRPr lang="en-US"/>
          </a:p>
        </p:txBody>
      </p:sp>
      <p:sp>
        <p:nvSpPr>
          <p:cNvPr id="8" name="Footer Placeholder 7"/>
          <p:cNvSpPr>
            <a:spLocks noGrp="1"/>
          </p:cNvSpPr>
          <p:nvPr>
            <p:ph type="ftr" sz="quarter" idx="11"/>
          </p:nvPr>
        </p:nvSpPr>
        <p:spPr/>
        <p:txBody>
          <a:bodyPr/>
          <a:lstStyle/>
          <a:p>
            <a:r>
              <a:rPr lang="en-US" smtClean="0"/>
              <a:t>Healing with Jesus draft 3</a:t>
            </a:r>
            <a:endParaRPr lang="en-US"/>
          </a:p>
        </p:txBody>
      </p:sp>
      <p:sp>
        <p:nvSpPr>
          <p:cNvPr id="9" name="Slide Number Placeholder 8"/>
          <p:cNvSpPr>
            <a:spLocks noGrp="1"/>
          </p:cNvSpPr>
          <p:nvPr>
            <p:ph type="sldNum" sz="quarter" idx="12"/>
          </p:nvPr>
        </p:nvSpPr>
        <p:spPr/>
        <p:txBody>
          <a:bodyPr/>
          <a:lstStyle/>
          <a:p>
            <a:fld id="{3556F4F0-3037-4A81-BA35-00CAC89F4278}" type="slidenum">
              <a:rPr lang="en-US" smtClean="0"/>
              <a:t>85</a:t>
            </a:fld>
            <a:endParaRPr lang="en-US"/>
          </a:p>
        </p:txBody>
      </p:sp>
    </p:spTree>
    <p:extLst>
      <p:ext uri="{BB962C8B-B14F-4D97-AF65-F5344CB8AC3E}">
        <p14:creationId xmlns:p14="http://schemas.microsoft.com/office/powerpoint/2010/main" val="16591754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710C1-7325-40ED-9274-6F495DE223D0}"/>
              </a:ext>
            </a:extLst>
          </p:cNvPr>
          <p:cNvSpPr>
            <a:spLocks noGrp="1"/>
          </p:cNvSpPr>
          <p:nvPr>
            <p:ph type="title"/>
          </p:nvPr>
        </p:nvSpPr>
        <p:spPr/>
        <p:txBody>
          <a:bodyPr/>
          <a:lstStyle/>
          <a:p>
            <a:r>
              <a:rPr lang="en-US" dirty="0"/>
              <a:t>Your Choice</a:t>
            </a:r>
          </a:p>
        </p:txBody>
      </p:sp>
      <p:sp>
        <p:nvSpPr>
          <p:cNvPr id="3" name="Content Placeholder 2">
            <a:extLst>
              <a:ext uri="{FF2B5EF4-FFF2-40B4-BE49-F238E27FC236}">
                <a16:creationId xmlns:a16="http://schemas.microsoft.com/office/drawing/2014/main" xmlns="" id="{03435857-135B-488B-9261-0098E7E5C5E4}"/>
              </a:ext>
            </a:extLst>
          </p:cNvPr>
          <p:cNvSpPr>
            <a:spLocks noGrp="1"/>
          </p:cNvSpPr>
          <p:nvPr>
            <p:ph idx="1"/>
          </p:nvPr>
        </p:nvSpPr>
        <p:spPr>
          <a:xfrm>
            <a:off x="838200" y="1395167"/>
            <a:ext cx="5257800" cy="4781796"/>
          </a:xfrm>
        </p:spPr>
        <p:txBody>
          <a:bodyPr>
            <a:normAutofit fontScale="92500" lnSpcReduction="10000"/>
          </a:bodyPr>
          <a:lstStyle/>
          <a:p>
            <a:pPr marL="0" indent="0">
              <a:buNone/>
            </a:pPr>
            <a:r>
              <a:rPr lang="en-US" dirty="0"/>
              <a:t>Do you want to be decontaminated? </a:t>
            </a:r>
          </a:p>
          <a:p>
            <a:r>
              <a:rPr lang="en-US" dirty="0"/>
              <a:t>God never forces people to be decontaminated from evil</a:t>
            </a:r>
          </a:p>
          <a:p>
            <a:r>
              <a:rPr lang="en-US" dirty="0"/>
              <a:t>To be decontaminated, a person needs two things:</a:t>
            </a:r>
          </a:p>
          <a:p>
            <a:pPr lvl="1"/>
            <a:r>
              <a:rPr lang="en-US" dirty="0" smtClean="0"/>
              <a:t>To trust that Jesus wants </a:t>
            </a:r>
            <a:r>
              <a:rPr lang="en-US" dirty="0"/>
              <a:t>to heal </a:t>
            </a:r>
            <a:r>
              <a:rPr lang="en-US" dirty="0" smtClean="0"/>
              <a:t>you,</a:t>
            </a:r>
            <a:endParaRPr lang="en-US" dirty="0"/>
          </a:p>
          <a:p>
            <a:pPr lvl="1"/>
            <a:r>
              <a:rPr lang="en-US" dirty="0" smtClean="0"/>
              <a:t>Believe that Jesus is </a:t>
            </a:r>
            <a:r>
              <a:rPr lang="en-US" dirty="0"/>
              <a:t>powerful enough to heal you</a:t>
            </a:r>
          </a:p>
          <a:p>
            <a:r>
              <a:rPr lang="en-US" dirty="0" smtClean="0"/>
              <a:t>It’s </a:t>
            </a:r>
            <a:r>
              <a:rPr lang="en-US" dirty="0"/>
              <a:t>also very helpful to join with a group of other people who want decontamination; in groups, we can help each other make good choices and learn more about God.</a:t>
            </a:r>
          </a:p>
        </p:txBody>
      </p:sp>
      <p:sp>
        <p:nvSpPr>
          <p:cNvPr id="4" name="Text Placeholder 3">
            <a:extLst>
              <a:ext uri="{FF2B5EF4-FFF2-40B4-BE49-F238E27FC236}">
                <a16:creationId xmlns:a16="http://schemas.microsoft.com/office/drawing/2014/main" xmlns="" id="{B4BD0CD9-1E90-4F92-9F48-F64AC0E8DC87}"/>
              </a:ext>
            </a:extLst>
          </p:cNvPr>
          <p:cNvSpPr>
            <a:spLocks noGrp="1"/>
          </p:cNvSpPr>
          <p:nvPr>
            <p:ph type="body" sz="quarter" idx="13"/>
          </p:nvPr>
        </p:nvSpPr>
        <p:spPr>
          <a:xfrm>
            <a:off x="11206113" y="365125"/>
            <a:ext cx="682658" cy="5811838"/>
          </a:xfrm>
        </p:spPr>
        <p:txBody>
          <a:bodyPr>
            <a:normAutofit lnSpcReduction="10000"/>
          </a:bodyPr>
          <a:lstStyle/>
          <a:p>
            <a:r>
              <a:rPr lang="ja-JP" altLang="en-US" dirty="0"/>
              <a:t>あなたの選択</a:t>
            </a:r>
            <a:endParaRPr lang="en-US" dirty="0"/>
          </a:p>
        </p:txBody>
      </p:sp>
      <p:sp>
        <p:nvSpPr>
          <p:cNvPr id="5" name="Text Placeholder 4">
            <a:extLst>
              <a:ext uri="{FF2B5EF4-FFF2-40B4-BE49-F238E27FC236}">
                <a16:creationId xmlns:a16="http://schemas.microsoft.com/office/drawing/2014/main" xmlns="" id="{5EB032B6-2240-4230-A8FF-354E384C7E58}"/>
              </a:ext>
            </a:extLst>
          </p:cNvPr>
          <p:cNvSpPr>
            <a:spLocks noGrp="1"/>
          </p:cNvSpPr>
          <p:nvPr>
            <p:ph type="body" sz="quarter" idx="14"/>
          </p:nvPr>
        </p:nvSpPr>
        <p:spPr>
          <a:xfrm>
            <a:off x="5863472" y="208105"/>
            <a:ext cx="5342641" cy="6405131"/>
          </a:xfrm>
        </p:spPr>
        <p:txBody>
          <a:bodyPr>
            <a:normAutofit fontScale="70000" lnSpcReduction="20000"/>
          </a:bodyPr>
          <a:lstStyle/>
          <a:p>
            <a:r>
              <a:rPr lang="ja-JP" altLang="en-US" dirty="0"/>
              <a:t>汚染除去したいですか？</a:t>
            </a:r>
            <a:br>
              <a:rPr lang="ja-JP" altLang="en-US" dirty="0"/>
            </a:br>
            <a:endParaRPr lang="en-US" altLang="ja-JP" dirty="0"/>
          </a:p>
          <a:p>
            <a:r>
              <a:rPr lang="ja-JP" altLang="en-US" dirty="0"/>
              <a:t>神は決して人々が悪から浄化されることを強制しません</a:t>
            </a:r>
            <a:br>
              <a:rPr lang="ja-JP" altLang="en-US" dirty="0"/>
            </a:br>
            <a:endParaRPr lang="en-US" altLang="ja-JP" dirty="0"/>
          </a:p>
          <a:p>
            <a:r>
              <a:rPr lang="ja-JP" altLang="en-US" dirty="0"/>
              <a:t>除染されるためには、</a:t>
            </a:r>
            <a:r>
              <a:rPr lang="en-US" altLang="ja-JP" dirty="0"/>
              <a:t>2</a:t>
            </a:r>
            <a:r>
              <a:rPr lang="ja-JP" altLang="en-US" dirty="0"/>
              <a:t>つのことが必要です。</a:t>
            </a:r>
            <a:br>
              <a:rPr lang="ja-JP" altLang="en-US" dirty="0"/>
            </a:br>
            <a:endParaRPr lang="en-US" altLang="ja-JP" dirty="0"/>
          </a:p>
          <a:p>
            <a:pPr lvl="1"/>
            <a:r>
              <a:rPr lang="ja-JP" altLang="en-US" dirty="0"/>
              <a:t>イエスは本当に人間で真に神であると信じる</a:t>
            </a:r>
            <a:br>
              <a:rPr lang="ja-JP" altLang="en-US" dirty="0"/>
            </a:br>
            <a:endParaRPr lang="en-US" altLang="ja-JP" dirty="0"/>
          </a:p>
          <a:p>
            <a:pPr lvl="1"/>
            <a:r>
              <a:rPr lang="ja-JP" altLang="en-US" dirty="0"/>
              <a:t>神の助けを求める</a:t>
            </a:r>
            <a:br>
              <a:rPr lang="ja-JP" altLang="en-US" dirty="0"/>
            </a:br>
            <a:endParaRPr lang="en-US" altLang="ja-JP" dirty="0"/>
          </a:p>
          <a:p>
            <a:r>
              <a:rPr lang="ja-JP" altLang="en-US" dirty="0"/>
              <a:t>また、汚染除去を望む他の人々のグループに加わることは非常に役に立ちます。 グループでは、お互いに助け合って良い選択をし、神についてもっと学ぶことができます。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86</a:t>
            </a:fld>
            <a:endParaRPr lang="en-US"/>
          </a:p>
        </p:txBody>
      </p:sp>
    </p:spTree>
    <p:extLst>
      <p:ext uri="{BB962C8B-B14F-4D97-AF65-F5344CB8AC3E}">
        <p14:creationId xmlns:p14="http://schemas.microsoft.com/office/powerpoint/2010/main" val="13028772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280"/>
            <a:ext cx="12343638" cy="7714774"/>
          </a:xfrm>
          <a:prstGeom prst="rect">
            <a:avLst/>
          </a:prstGeom>
        </p:spPr>
      </p:pic>
      <p:sp>
        <p:nvSpPr>
          <p:cNvPr id="7" name="Title 1">
            <a:extLst>
              <a:ext uri="{FF2B5EF4-FFF2-40B4-BE49-F238E27FC236}">
                <a16:creationId xmlns:a16="http://schemas.microsoft.com/office/drawing/2014/main" xmlns="" id="{CE361759-E333-4591-AB7C-1F5B336AB8DC}"/>
              </a:ext>
            </a:extLst>
          </p:cNvPr>
          <p:cNvSpPr>
            <a:spLocks noGrp="1"/>
          </p:cNvSpPr>
          <p:nvPr>
            <p:ph type="title"/>
          </p:nvPr>
        </p:nvSpPr>
        <p:spPr>
          <a:xfrm>
            <a:off x="838200" y="365126"/>
            <a:ext cx="5257800" cy="1325563"/>
          </a:xfrm>
        </p:spPr>
        <p:txBody>
          <a:bodyPr/>
          <a:lstStyle/>
          <a:p>
            <a:r>
              <a:rPr lang="en-US" dirty="0">
                <a:solidFill>
                  <a:schemeClr val="bg1"/>
                </a:solidFill>
                <a:effectLst>
                  <a:outerShdw blurRad="38100" dist="38100" dir="2700000" algn="tl">
                    <a:srgbClr val="000000">
                      <a:alpha val="43137"/>
                    </a:srgbClr>
                  </a:outerShdw>
                </a:effectLst>
              </a:rPr>
              <a:t>Thank you!</a:t>
            </a:r>
          </a:p>
        </p:txBody>
      </p:sp>
      <p:sp>
        <p:nvSpPr>
          <p:cNvPr id="9" name="Text Placeholder 3">
            <a:extLst>
              <a:ext uri="{FF2B5EF4-FFF2-40B4-BE49-F238E27FC236}">
                <a16:creationId xmlns:a16="http://schemas.microsoft.com/office/drawing/2014/main" xmlns="" id="{696F876A-E9F5-46C2-97DE-C2F380B8CAB3}"/>
              </a:ext>
            </a:extLst>
          </p:cNvPr>
          <p:cNvSpPr>
            <a:spLocks noGrp="1"/>
          </p:cNvSpPr>
          <p:nvPr>
            <p:ph type="body" sz="quarter" idx="13"/>
          </p:nvPr>
        </p:nvSpPr>
        <p:spPr>
          <a:xfrm>
            <a:off x="838200" y="1216026"/>
            <a:ext cx="701511" cy="5811838"/>
          </a:xfrm>
        </p:spPr>
        <p:txBody>
          <a:bodyPr>
            <a:normAutofit fontScale="85000" lnSpcReduction="10000"/>
          </a:bodyPr>
          <a:lstStyle/>
          <a:p>
            <a:r>
              <a:rPr lang="ja-JP" altLang="en-US" dirty="0">
                <a:solidFill>
                  <a:schemeClr val="bg1"/>
                </a:solidFill>
              </a:rPr>
              <a:t>ありがとうございました！</a:t>
            </a:r>
            <a:endParaRPr lang="en-US" dirty="0">
              <a:solidFill>
                <a:schemeClr val="bg1"/>
              </a:solidFill>
            </a:endParaRPr>
          </a:p>
        </p:txBody>
      </p:sp>
      <p:sp>
        <p:nvSpPr>
          <p:cNvPr id="2" name="Content Placeholder 1"/>
          <p:cNvSpPr>
            <a:spLocks noGrp="1"/>
          </p:cNvSpPr>
          <p:nvPr>
            <p:ph idx="1"/>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Date Placeholder 3"/>
          <p:cNvSpPr>
            <a:spLocks noGrp="1"/>
          </p:cNvSpPr>
          <p:nvPr>
            <p:ph type="dt" sz="half" idx="10"/>
          </p:nvPr>
        </p:nvSpPr>
        <p:spPr/>
        <p:txBody>
          <a:bodyPr/>
          <a:lstStyle/>
          <a:p>
            <a:r>
              <a:rPr lang="en-US" smtClean="0"/>
              <a:t>2019-02-03</a:t>
            </a:r>
            <a:endParaRPr lang="en-US"/>
          </a:p>
        </p:txBody>
      </p:sp>
      <p:sp>
        <p:nvSpPr>
          <p:cNvPr id="5" name="Footer Placeholder 4"/>
          <p:cNvSpPr>
            <a:spLocks noGrp="1"/>
          </p:cNvSpPr>
          <p:nvPr>
            <p:ph type="ftr" sz="quarter" idx="11"/>
          </p:nvPr>
        </p:nvSpPr>
        <p:spPr/>
        <p:txBody>
          <a:bodyPr/>
          <a:lstStyle/>
          <a:p>
            <a:r>
              <a:rPr lang="en-US" smtClean="0"/>
              <a:t>Healing with Jesus draft 3</a:t>
            </a:r>
            <a:endParaRPr lang="en-US"/>
          </a:p>
        </p:txBody>
      </p:sp>
      <p:sp>
        <p:nvSpPr>
          <p:cNvPr id="6" name="Slide Number Placeholder 5"/>
          <p:cNvSpPr>
            <a:spLocks noGrp="1"/>
          </p:cNvSpPr>
          <p:nvPr>
            <p:ph type="sldNum" sz="quarter" idx="12"/>
          </p:nvPr>
        </p:nvSpPr>
        <p:spPr/>
        <p:txBody>
          <a:bodyPr/>
          <a:lstStyle/>
          <a:p>
            <a:fld id="{3556F4F0-3037-4A81-BA35-00CAC89F4278}" type="slidenum">
              <a:rPr lang="en-US" smtClean="0"/>
              <a:t>87</a:t>
            </a:fld>
            <a:endParaRPr lang="en-US"/>
          </a:p>
        </p:txBody>
      </p:sp>
    </p:spTree>
    <p:extLst>
      <p:ext uri="{BB962C8B-B14F-4D97-AF65-F5344CB8AC3E}">
        <p14:creationId xmlns:p14="http://schemas.microsoft.com/office/powerpoint/2010/main" val="27762960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6106"/>
            <a:ext cx="14157445" cy="10612902"/>
          </a:xfrm>
          <a:prstGeom prst="rect">
            <a:avLst/>
          </a:prstGeom>
        </p:spPr>
      </p:pic>
      <p:sp>
        <p:nvSpPr>
          <p:cNvPr id="2" name="Date Placeholder 1"/>
          <p:cNvSpPr>
            <a:spLocks noGrp="1"/>
          </p:cNvSpPr>
          <p:nvPr>
            <p:ph type="dt" sz="half" idx="10"/>
          </p:nvPr>
        </p:nvSpPr>
        <p:spPr/>
        <p:txBody>
          <a:bodyPr/>
          <a:lstStyle/>
          <a:p>
            <a:r>
              <a:rPr lang="en-US" smtClean="0"/>
              <a:t>2019-02-03</a:t>
            </a:r>
            <a:endParaRPr lang="en-US"/>
          </a:p>
        </p:txBody>
      </p:sp>
      <p:sp>
        <p:nvSpPr>
          <p:cNvPr id="3" name="Footer Placeholder 2"/>
          <p:cNvSpPr>
            <a:spLocks noGrp="1"/>
          </p:cNvSpPr>
          <p:nvPr>
            <p:ph type="ftr" sz="quarter" idx="11"/>
          </p:nvPr>
        </p:nvSpPr>
        <p:spPr/>
        <p:txBody>
          <a:bodyPr/>
          <a:lstStyle/>
          <a:p>
            <a:r>
              <a:rPr lang="en-US" smtClean="0"/>
              <a:t>Healing with Jesus draft 3</a:t>
            </a:r>
            <a:endParaRPr lang="en-US"/>
          </a:p>
        </p:txBody>
      </p:sp>
      <p:sp>
        <p:nvSpPr>
          <p:cNvPr id="4" name="Slide Number Placeholder 3"/>
          <p:cNvSpPr>
            <a:spLocks noGrp="1"/>
          </p:cNvSpPr>
          <p:nvPr>
            <p:ph type="sldNum" sz="quarter" idx="12"/>
          </p:nvPr>
        </p:nvSpPr>
        <p:spPr/>
        <p:txBody>
          <a:bodyPr/>
          <a:lstStyle/>
          <a:p>
            <a:fld id="{3556F4F0-3037-4A81-BA35-00CAC89F4278}" type="slidenum">
              <a:rPr lang="en-US" smtClean="0"/>
              <a:t>88</a:t>
            </a:fld>
            <a:endParaRPr lang="en-US"/>
          </a:p>
        </p:txBody>
      </p:sp>
    </p:spTree>
    <p:extLst>
      <p:ext uri="{BB962C8B-B14F-4D97-AF65-F5344CB8AC3E}">
        <p14:creationId xmlns:p14="http://schemas.microsoft.com/office/powerpoint/2010/main" val="30222408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Vocabulary</a:t>
            </a:r>
          </a:p>
        </p:txBody>
      </p:sp>
      <p:sp>
        <p:nvSpPr>
          <p:cNvPr id="3" name="Content Placeholder 2"/>
          <p:cNvSpPr>
            <a:spLocks noGrp="1"/>
          </p:cNvSpPr>
          <p:nvPr>
            <p:ph idx="1"/>
          </p:nvPr>
        </p:nvSpPr>
        <p:spPr>
          <a:xfrm>
            <a:off x="838200" y="1825625"/>
            <a:ext cx="2545080" cy="4351338"/>
          </a:xfrm>
        </p:spPr>
        <p:txBody>
          <a:bodyPr/>
          <a:lstStyle/>
          <a:p>
            <a:r>
              <a:rPr lang="en-US" dirty="0"/>
              <a:t>Healing</a:t>
            </a:r>
          </a:p>
          <a:p>
            <a:r>
              <a:rPr lang="en-US" dirty="0"/>
              <a:t>Spiritual</a:t>
            </a:r>
          </a:p>
          <a:p>
            <a:r>
              <a:rPr lang="en-US" dirty="0"/>
              <a:t>Physical</a:t>
            </a:r>
          </a:p>
          <a:p>
            <a:r>
              <a:rPr lang="en-US" dirty="0"/>
              <a:t>Soul</a:t>
            </a:r>
          </a:p>
          <a:p>
            <a:r>
              <a:rPr lang="en-US" dirty="0"/>
              <a:t>Body</a:t>
            </a:r>
          </a:p>
          <a:p>
            <a:r>
              <a:rPr lang="en-US" dirty="0"/>
              <a:t>Spirit</a:t>
            </a:r>
          </a:p>
        </p:txBody>
      </p:sp>
      <p:sp>
        <p:nvSpPr>
          <p:cNvPr id="4" name="Text Placeholder 3"/>
          <p:cNvSpPr>
            <a:spLocks noGrp="1"/>
          </p:cNvSpPr>
          <p:nvPr>
            <p:ph type="body" sz="quarter" idx="13"/>
          </p:nvPr>
        </p:nvSpPr>
        <p:spPr/>
        <p:txBody>
          <a:bodyPr/>
          <a:lstStyle/>
          <a:p>
            <a:r>
              <a:rPr lang="ja-JP" altLang="en-US" dirty="0"/>
              <a:t>基本語彙</a:t>
            </a:r>
            <a:endParaRPr lang="en-US" dirty="0"/>
          </a:p>
        </p:txBody>
      </p:sp>
      <p:sp>
        <p:nvSpPr>
          <p:cNvPr id="5" name="Text Placeholder 4"/>
          <p:cNvSpPr>
            <a:spLocks noGrp="1"/>
          </p:cNvSpPr>
          <p:nvPr>
            <p:ph type="body" sz="quarter" idx="14"/>
          </p:nvPr>
        </p:nvSpPr>
        <p:spPr>
          <a:xfrm>
            <a:off x="6096000" y="365125"/>
            <a:ext cx="3825875" cy="2515235"/>
          </a:xfrm>
        </p:spPr>
        <p:txBody>
          <a:bodyPr/>
          <a:lstStyle/>
          <a:p>
            <a:r>
              <a:rPr lang="ja-JP" altLang="en-US" dirty="0"/>
              <a:t>全治</a:t>
            </a:r>
            <a:endParaRPr lang="en-US" altLang="ja-JP" dirty="0"/>
          </a:p>
          <a:p>
            <a:r>
              <a:rPr lang="ja-JP" altLang="en-US" dirty="0"/>
              <a:t>精神</a:t>
            </a:r>
            <a:endParaRPr lang="en-US" altLang="ja-JP" dirty="0"/>
          </a:p>
          <a:p>
            <a:r>
              <a:rPr lang="ja-JP" altLang="en-US" dirty="0"/>
              <a:t>物質的的</a:t>
            </a:r>
            <a:endParaRPr lang="en-US" altLang="ja-JP" dirty="0"/>
          </a:p>
          <a:p>
            <a:r>
              <a:rPr lang="ja-JP" altLang="en-US" dirty="0"/>
              <a:t>心</a:t>
            </a:r>
            <a:endParaRPr lang="en-US" altLang="ja-JP" dirty="0"/>
          </a:p>
          <a:p>
            <a:r>
              <a:rPr lang="ja-JP" altLang="en-US" dirty="0"/>
              <a:t>体</a:t>
            </a:r>
            <a:endParaRPr lang="en-US" altLang="ja-JP" dirty="0"/>
          </a:p>
          <a:p>
            <a:r>
              <a:rPr lang="ja-JP" altLang="en-US" dirty="0"/>
              <a:t>精</a:t>
            </a:r>
            <a:endParaRPr lang="en-US" altLang="ja-JP" dirty="0"/>
          </a:p>
          <a:p>
            <a:endParaRPr lang="en-US" dirty="0"/>
          </a:p>
        </p:txBody>
      </p:sp>
      <p:sp>
        <p:nvSpPr>
          <p:cNvPr id="6" name="Text Placeholder 4"/>
          <p:cNvSpPr txBox="1">
            <a:spLocks/>
          </p:cNvSpPr>
          <p:nvPr/>
        </p:nvSpPr>
        <p:spPr>
          <a:xfrm>
            <a:off x="6168390" y="3015297"/>
            <a:ext cx="3825875" cy="2515235"/>
          </a:xfrm>
          <a:prstGeom prst="rect">
            <a:avLst/>
          </a:prstGeom>
        </p:spPr>
        <p:txBody>
          <a:bodyPr vert="wordArtVertRtl" lIns="91440" tIns="45720" rIns="91440" bIns="45720" rtlCol="0"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ingLiU-ExtB" panose="02020500000000000000" pitchFamily="18" charset="-120"/>
                <a:ea typeface="MingLiU-ExtB" panose="02020500000000000000" pitchFamily="18" charset="-12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ingLiU-ExtB" panose="02020500000000000000" pitchFamily="18" charset="-120"/>
                <a:ea typeface="MingLiU-ExtB" panose="02020500000000000000" pitchFamily="18" charset="-12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ingLiU-ExtB" panose="02020500000000000000" pitchFamily="18" charset="-120"/>
                <a:ea typeface="MingLiU-ExtB" panose="02020500000000000000" pitchFamily="18" charset="-12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ingLiU-ExtB" panose="02020500000000000000" pitchFamily="18" charset="-120"/>
                <a:ea typeface="MingLiU-ExtB" panose="02020500000000000000" pitchFamily="18" charset="-12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ingLiU-ExtB" panose="02020500000000000000" pitchFamily="18" charset="-120"/>
                <a:ea typeface="MingLiU-ExtB"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dirty="0"/>
              <a:t>無限</a:t>
            </a:r>
            <a:endParaRPr lang="en-US" altLang="ja-JP" dirty="0"/>
          </a:p>
          <a:p>
            <a:r>
              <a:rPr lang="ja-JP" altLang="en-US" dirty="0"/>
              <a:t>時空</a:t>
            </a:r>
            <a:endParaRPr lang="en-US" altLang="ja-JP" dirty="0"/>
          </a:p>
          <a:p>
            <a:endParaRPr lang="en-US" dirty="0"/>
          </a:p>
        </p:txBody>
      </p:sp>
      <p:sp>
        <p:nvSpPr>
          <p:cNvPr id="7" name="Content Placeholder 2"/>
          <p:cNvSpPr txBox="1">
            <a:spLocks/>
          </p:cNvSpPr>
          <p:nvPr/>
        </p:nvSpPr>
        <p:spPr>
          <a:xfrm>
            <a:off x="3324225" y="1825625"/>
            <a:ext cx="25450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Infinity</a:t>
            </a:r>
          </a:p>
          <a:p>
            <a:r>
              <a:rPr lang="en-US" dirty="0"/>
              <a:t>Space-time</a:t>
            </a:r>
          </a:p>
          <a:p>
            <a:endParaRPr lang="en-US" dirty="0"/>
          </a:p>
        </p:txBody>
      </p:sp>
      <p:sp>
        <p:nvSpPr>
          <p:cNvPr id="8" name="Date Placeholder 7"/>
          <p:cNvSpPr>
            <a:spLocks noGrp="1"/>
          </p:cNvSpPr>
          <p:nvPr>
            <p:ph type="dt" sz="half" idx="10"/>
          </p:nvPr>
        </p:nvSpPr>
        <p:spPr/>
        <p:txBody>
          <a:bodyPr/>
          <a:lstStyle/>
          <a:p>
            <a:r>
              <a:rPr lang="en-US" smtClean="0"/>
              <a:t>2019-02-03</a:t>
            </a:r>
            <a:endParaRPr lang="en-US"/>
          </a:p>
        </p:txBody>
      </p:sp>
      <p:sp>
        <p:nvSpPr>
          <p:cNvPr id="9" name="Footer Placeholder 8"/>
          <p:cNvSpPr>
            <a:spLocks noGrp="1"/>
          </p:cNvSpPr>
          <p:nvPr>
            <p:ph type="ftr" sz="quarter" idx="11"/>
          </p:nvPr>
        </p:nvSpPr>
        <p:spPr/>
        <p:txBody>
          <a:bodyPr/>
          <a:lstStyle/>
          <a:p>
            <a:r>
              <a:rPr lang="en-US" smtClean="0"/>
              <a:t>Healing with Jesus draft 3</a:t>
            </a:r>
            <a:endParaRPr lang="en-US"/>
          </a:p>
        </p:txBody>
      </p:sp>
      <p:sp>
        <p:nvSpPr>
          <p:cNvPr id="10" name="Slide Number Placeholder 9"/>
          <p:cNvSpPr>
            <a:spLocks noGrp="1"/>
          </p:cNvSpPr>
          <p:nvPr>
            <p:ph type="sldNum" sz="quarter" idx="12"/>
          </p:nvPr>
        </p:nvSpPr>
        <p:spPr/>
        <p:txBody>
          <a:bodyPr/>
          <a:lstStyle/>
          <a:p>
            <a:fld id="{3556F4F0-3037-4A81-BA35-00CAC89F4278}" type="slidenum">
              <a:rPr lang="en-US" smtClean="0"/>
              <a:t>89</a:t>
            </a:fld>
            <a:endParaRPr lang="en-US"/>
          </a:p>
        </p:txBody>
      </p:sp>
    </p:spTree>
    <p:extLst>
      <p:ext uri="{BB962C8B-B14F-4D97-AF65-F5344CB8AC3E}">
        <p14:creationId xmlns:p14="http://schemas.microsoft.com/office/powerpoint/2010/main" val="3455218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Spirits are difficult to detect</a:t>
            </a:r>
            <a:br>
              <a:rPr lang="en-US" dirty="0"/>
            </a:br>
            <a:endParaRPr lang="en-US" dirty="0"/>
          </a:p>
        </p:txBody>
      </p:sp>
      <p:sp>
        <p:nvSpPr>
          <p:cNvPr id="3" name="Content Placeholder 2"/>
          <p:cNvSpPr>
            <a:spLocks noGrp="1"/>
          </p:cNvSpPr>
          <p:nvPr>
            <p:ph idx="1"/>
          </p:nvPr>
        </p:nvSpPr>
        <p:spPr>
          <a:xfrm>
            <a:off x="838200" y="1371601"/>
            <a:ext cx="5257800" cy="5227981"/>
          </a:xfrm>
        </p:spPr>
        <p:txBody>
          <a:bodyPr>
            <a:normAutofit/>
          </a:bodyPr>
          <a:lstStyle/>
          <a:p>
            <a:r>
              <a:rPr lang="en-US" dirty="0"/>
              <a:t>Almost every human culture has traditional belief about spirits</a:t>
            </a:r>
          </a:p>
          <a:p>
            <a:r>
              <a:rPr lang="en-US" dirty="0"/>
              <a:t>Scientists sometimes said spirits don’t exist because science cannot detect them</a:t>
            </a:r>
          </a:p>
          <a:p>
            <a:r>
              <a:rPr lang="en-US" dirty="0"/>
              <a:t>Now scientists know we cannot reliably detect 80-90% of matter; I believe spirits are a kind matter we cannot detect.</a:t>
            </a:r>
          </a:p>
        </p:txBody>
      </p:sp>
      <p:sp>
        <p:nvSpPr>
          <p:cNvPr id="4" name="Text Placeholder 3"/>
          <p:cNvSpPr>
            <a:spLocks noGrp="1"/>
          </p:cNvSpPr>
          <p:nvPr>
            <p:ph type="body" sz="quarter" idx="13"/>
          </p:nvPr>
        </p:nvSpPr>
        <p:spPr>
          <a:xfrm>
            <a:off x="11018334" y="365125"/>
            <a:ext cx="670932" cy="6234457"/>
          </a:xfrm>
        </p:spPr>
        <p:txBody>
          <a:bodyPr>
            <a:normAutofit lnSpcReduction="10000"/>
          </a:bodyPr>
          <a:lstStyle/>
          <a:p>
            <a:r>
              <a:rPr lang="en-US" altLang="ja-JP" dirty="0"/>
              <a:t>[2]</a:t>
            </a:r>
            <a:r>
              <a:rPr lang="ja-JP" altLang="en-US" dirty="0"/>
              <a:t>神ツは検出が難しい</a:t>
            </a:r>
            <a:endParaRPr lang="en-US" dirty="0"/>
          </a:p>
        </p:txBody>
      </p:sp>
      <p:sp>
        <p:nvSpPr>
          <p:cNvPr id="5" name="Text Placeholder 4"/>
          <p:cNvSpPr>
            <a:spLocks noGrp="1"/>
          </p:cNvSpPr>
          <p:nvPr>
            <p:ph type="body" sz="quarter" idx="14"/>
          </p:nvPr>
        </p:nvSpPr>
        <p:spPr>
          <a:xfrm>
            <a:off x="6096000" y="365124"/>
            <a:ext cx="4687229" cy="6234457"/>
          </a:xfrm>
        </p:spPr>
        <p:txBody>
          <a:bodyPr>
            <a:normAutofit fontScale="85000" lnSpcReduction="20000"/>
          </a:bodyPr>
          <a:lstStyle/>
          <a:p>
            <a:pPr marL="0" indent="0">
              <a:buNone/>
            </a:pPr>
            <a:endParaRPr lang="en-US" dirty="0"/>
          </a:p>
          <a:p>
            <a:r>
              <a:rPr lang="ja-JP" altLang="en-US" dirty="0"/>
              <a:t>ほぼすべての人間の文化は、精神の伝統的な信念を持っています</a:t>
            </a:r>
            <a:br>
              <a:rPr lang="ja-JP" altLang="en-US" dirty="0"/>
            </a:br>
            <a:endParaRPr lang="en-US" altLang="ja-JP" dirty="0"/>
          </a:p>
          <a:p>
            <a:r>
              <a:rPr lang="ja-JP" altLang="en-US" dirty="0"/>
              <a:t>科学者は時には、科学はそれを検出できないため、霊は存在しないと言いました</a:t>
            </a:r>
            <a:br>
              <a:rPr lang="ja-JP" altLang="en-US" dirty="0"/>
            </a:br>
            <a:endParaRPr lang="en-US" altLang="ja-JP" dirty="0"/>
          </a:p>
          <a:p>
            <a:r>
              <a:rPr lang="ja-JP" altLang="en-US" dirty="0"/>
              <a:t>今、科学者たちは、私たちは確実に問題の</a:t>
            </a:r>
            <a:r>
              <a:rPr lang="en-US" altLang="ja-JP" dirty="0"/>
              <a:t>80〜90</a:t>
            </a:r>
            <a:r>
              <a:rPr lang="ja-JP" altLang="en-US" dirty="0"/>
              <a:t>％を検出することはできません知っています。 私は霊が私たちが検出できない種類の物質だと信じています。</a:t>
            </a:r>
            <a:endParaRPr lang="en-US" dirty="0"/>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9</a:t>
            </a:fld>
            <a:endParaRPr lang="en-US"/>
          </a:p>
        </p:txBody>
      </p:sp>
    </p:spTree>
    <p:extLst>
      <p:ext uri="{BB962C8B-B14F-4D97-AF65-F5344CB8AC3E}">
        <p14:creationId xmlns:p14="http://schemas.microsoft.com/office/powerpoint/2010/main" val="2092651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10"/>
          </p:nvPr>
        </p:nvSpPr>
        <p:spPr/>
        <p:txBody>
          <a:bodyPr/>
          <a:lstStyle/>
          <a:p>
            <a:r>
              <a:rPr lang="en-US" smtClean="0"/>
              <a:t>2019-02-03</a:t>
            </a:r>
            <a:endParaRPr lang="en-US"/>
          </a:p>
        </p:txBody>
      </p:sp>
      <p:sp>
        <p:nvSpPr>
          <p:cNvPr id="7" name="Footer Placeholder 6"/>
          <p:cNvSpPr>
            <a:spLocks noGrp="1"/>
          </p:cNvSpPr>
          <p:nvPr>
            <p:ph type="ftr" sz="quarter" idx="11"/>
          </p:nvPr>
        </p:nvSpPr>
        <p:spPr/>
        <p:txBody>
          <a:bodyPr/>
          <a:lstStyle/>
          <a:p>
            <a:r>
              <a:rPr lang="en-US" smtClean="0"/>
              <a:t>Healing with Jesus draft 3</a:t>
            </a:r>
            <a:endParaRPr lang="en-US"/>
          </a:p>
        </p:txBody>
      </p:sp>
      <p:sp>
        <p:nvSpPr>
          <p:cNvPr id="8" name="Slide Number Placeholder 7"/>
          <p:cNvSpPr>
            <a:spLocks noGrp="1"/>
          </p:cNvSpPr>
          <p:nvPr>
            <p:ph type="sldNum" sz="quarter" idx="12"/>
          </p:nvPr>
        </p:nvSpPr>
        <p:spPr/>
        <p:txBody>
          <a:bodyPr/>
          <a:lstStyle/>
          <a:p>
            <a:fld id="{3556F4F0-3037-4A81-BA35-00CAC89F4278}" type="slidenum">
              <a:rPr lang="en-US" smtClean="0"/>
              <a:t>90</a:t>
            </a:fld>
            <a:endParaRPr lang="en-US"/>
          </a:p>
        </p:txBody>
      </p:sp>
    </p:spTree>
    <p:extLst>
      <p:ext uri="{BB962C8B-B14F-4D97-AF65-F5344CB8AC3E}">
        <p14:creationId xmlns:p14="http://schemas.microsoft.com/office/powerpoint/2010/main" val="9707027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56181" y="0"/>
            <a:ext cx="10916240" cy="6858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3789" t="11240" r="42938"/>
          <a:stretch/>
        </p:blipFill>
        <p:spPr>
          <a:xfrm>
            <a:off x="1395166" y="464474"/>
            <a:ext cx="9153427" cy="4860026"/>
          </a:xfrm>
          <a:prstGeom prst="rect">
            <a:avLst/>
          </a:prstGeom>
        </p:spPr>
      </p:pic>
      <p:sp>
        <p:nvSpPr>
          <p:cNvPr id="10" name="Rectangle 9"/>
          <p:cNvSpPr/>
          <p:nvPr/>
        </p:nvSpPr>
        <p:spPr>
          <a:xfrm>
            <a:off x="1956060" y="5453539"/>
            <a:ext cx="8031637" cy="646331"/>
          </a:xfrm>
          <a:prstGeom prst="rect">
            <a:avLst/>
          </a:prstGeom>
        </p:spPr>
        <p:txBody>
          <a:bodyPr wrap="square">
            <a:spAutoFit/>
          </a:bodyPr>
          <a:lstStyle/>
          <a:p>
            <a:pPr algn="ctr"/>
            <a:r>
              <a:rPr lang="ja-JP" altLang="en-US" dirty="0">
                <a:ln>
                  <a:solidFill>
                    <a:schemeClr val="bg1"/>
                  </a:solidFill>
                </a:ln>
                <a:solidFill>
                  <a:schemeClr val="bg1"/>
                </a:solidFill>
              </a:rPr>
              <a:t>オランダの画家、ヒエロニムス・ボッシュ（</a:t>
            </a:r>
            <a:r>
              <a:rPr lang="en-US" altLang="ja-JP" dirty="0">
                <a:ln>
                  <a:solidFill>
                    <a:schemeClr val="bg1"/>
                  </a:solidFill>
                </a:ln>
                <a:solidFill>
                  <a:schemeClr val="bg1"/>
                </a:solidFill>
              </a:rPr>
              <a:t>Hieronymus Bosch</a:t>
            </a:r>
            <a:r>
              <a:rPr lang="ja-JP" altLang="en-US" dirty="0">
                <a:ln>
                  <a:solidFill>
                    <a:schemeClr val="bg1"/>
                  </a:solidFill>
                </a:ln>
                <a:solidFill>
                  <a:schemeClr val="bg1"/>
                </a:solidFill>
              </a:rPr>
              <a:t>、</a:t>
            </a:r>
            <a:r>
              <a:rPr lang="en-US" altLang="ja-JP" dirty="0">
                <a:ln>
                  <a:solidFill>
                    <a:schemeClr val="bg1"/>
                  </a:solidFill>
                </a:ln>
                <a:solidFill>
                  <a:schemeClr val="bg1"/>
                </a:solidFill>
              </a:rPr>
              <a:t>1460-1516</a:t>
            </a:r>
            <a:r>
              <a:rPr lang="ja-JP" altLang="en-US" dirty="0">
                <a:ln>
                  <a:solidFill>
                    <a:schemeClr val="bg1"/>
                  </a:solidFill>
                </a:ln>
                <a:solidFill>
                  <a:schemeClr val="bg1"/>
                </a:solidFill>
              </a:rPr>
              <a:t>）は、人を苦しめ、人間を虐待する悪魔のビジョンを描いた</a:t>
            </a:r>
            <a:endParaRPr lang="en-US" dirty="0">
              <a:ln>
                <a:solidFill>
                  <a:schemeClr val="bg1"/>
                </a:solidFill>
              </a:ln>
              <a:solidFill>
                <a:schemeClr val="bg1"/>
              </a:solidFill>
            </a:endParaRPr>
          </a:p>
        </p:txBody>
      </p:sp>
      <p:sp>
        <p:nvSpPr>
          <p:cNvPr id="2" name="TextBox 1"/>
          <p:cNvSpPr txBox="1"/>
          <p:nvPr/>
        </p:nvSpPr>
        <p:spPr>
          <a:xfrm>
            <a:off x="4345417" y="6099870"/>
            <a:ext cx="3337773" cy="369332"/>
          </a:xfrm>
          <a:prstGeom prst="rect">
            <a:avLst/>
          </a:prstGeom>
          <a:noFill/>
        </p:spPr>
        <p:txBody>
          <a:bodyPr wrap="none" rtlCol="0">
            <a:spAutoFit/>
          </a:bodyPr>
          <a:lstStyle/>
          <a:p>
            <a:pPr algn="ctr"/>
            <a:r>
              <a:rPr lang="en-US" dirty="0">
                <a:solidFill>
                  <a:schemeClr val="accent2">
                    <a:lumMod val="75000"/>
                  </a:schemeClr>
                </a:solidFill>
              </a:rPr>
              <a:t>...</a:t>
            </a:r>
            <a:r>
              <a:rPr lang="en-US" dirty="0">
                <a:solidFill>
                  <a:schemeClr val="accent2">
                    <a:lumMod val="75000"/>
                  </a:schemeClr>
                </a:solidFill>
                <a:hlinkClick r:id="rId4" action="ppaction://hlinksldjump"/>
              </a:rPr>
              <a:t>return to What do Demons Eat</a:t>
            </a:r>
            <a:endParaRPr lang="en-US" dirty="0">
              <a:solidFill>
                <a:schemeClr val="accent2">
                  <a:lumMod val="75000"/>
                </a:schemeClr>
              </a:solidFill>
            </a:endParaRPr>
          </a:p>
        </p:txBody>
      </p:sp>
      <p:sp>
        <p:nvSpPr>
          <p:cNvPr id="3" name="Date Placeholder 2"/>
          <p:cNvSpPr>
            <a:spLocks noGrp="1"/>
          </p:cNvSpPr>
          <p:nvPr>
            <p:ph type="dt" sz="half" idx="10"/>
          </p:nvPr>
        </p:nvSpPr>
        <p:spPr/>
        <p:txBody>
          <a:bodyPr/>
          <a:lstStyle/>
          <a:p>
            <a:r>
              <a:rPr lang="en-US" smtClean="0"/>
              <a:t>2019-02-03</a:t>
            </a:r>
            <a:endParaRPr lang="en-US"/>
          </a:p>
        </p:txBody>
      </p:sp>
      <p:sp>
        <p:nvSpPr>
          <p:cNvPr id="4" name="Footer Placeholder 3"/>
          <p:cNvSpPr>
            <a:spLocks noGrp="1"/>
          </p:cNvSpPr>
          <p:nvPr>
            <p:ph type="ftr" sz="quarter" idx="11"/>
          </p:nvPr>
        </p:nvSpPr>
        <p:spPr/>
        <p:txBody>
          <a:bodyPr/>
          <a:lstStyle/>
          <a:p>
            <a:r>
              <a:rPr lang="en-US" smtClean="0"/>
              <a:t>Healing with Jesus draft 3</a:t>
            </a:r>
            <a:endParaRPr lang="en-US"/>
          </a:p>
        </p:txBody>
      </p:sp>
      <p:sp>
        <p:nvSpPr>
          <p:cNvPr id="5" name="Slide Number Placeholder 4"/>
          <p:cNvSpPr>
            <a:spLocks noGrp="1"/>
          </p:cNvSpPr>
          <p:nvPr>
            <p:ph type="sldNum" sz="quarter" idx="12"/>
          </p:nvPr>
        </p:nvSpPr>
        <p:spPr/>
        <p:txBody>
          <a:bodyPr/>
          <a:lstStyle/>
          <a:p>
            <a:fld id="{3556F4F0-3037-4A81-BA35-00CAC89F4278}" type="slidenum">
              <a:rPr lang="en-US" smtClean="0"/>
              <a:t>91</a:t>
            </a:fld>
            <a:endParaRPr lang="en-US"/>
          </a:p>
        </p:txBody>
      </p:sp>
    </p:spTree>
    <p:extLst>
      <p:ext uri="{BB962C8B-B14F-4D97-AF65-F5344CB8AC3E}">
        <p14:creationId xmlns:p14="http://schemas.microsoft.com/office/powerpoint/2010/main" val="452793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13347</TotalTime>
  <Words>11120</Words>
  <Application>Microsoft Office PowerPoint</Application>
  <PresentationFormat>Widescreen</PresentationFormat>
  <Paragraphs>1298</Paragraphs>
  <Slides>91</Slides>
  <Notes>91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MingLiU-ExtB</vt:lpstr>
      <vt:lpstr>Arial</vt:lpstr>
      <vt:lpstr>Calibri</vt:lpstr>
      <vt:lpstr>Candara</vt:lpstr>
      <vt:lpstr>HGｺﾞｼｯｸM</vt:lpstr>
      <vt:lpstr>Office Theme</vt:lpstr>
      <vt:lpstr>Healing with Jesus</vt:lpstr>
      <vt:lpstr>This is FYI</vt:lpstr>
      <vt:lpstr>Do You Want to Be Spiritually Healthy?</vt:lpstr>
      <vt:lpstr>Jesus’s Healing Power</vt:lpstr>
      <vt:lpstr>What’s Next?</vt:lpstr>
      <vt:lpstr>About Spirits</vt:lpstr>
      <vt:lpstr>[1a] Spirits really exist </vt:lpstr>
      <vt:lpstr>[1b] Spirits really exist </vt:lpstr>
      <vt:lpstr>[2] Spirits are difficult to detect </vt:lpstr>
      <vt:lpstr>[3] Every person is physical and spiritual</vt:lpstr>
      <vt:lpstr>PowerPoint Presentation</vt:lpstr>
      <vt:lpstr>What’s Next?</vt:lpstr>
      <vt:lpstr>What Life did God Create?</vt:lpstr>
      <vt:lpstr>[4] Some spirits are evil and powerful</vt:lpstr>
      <vt:lpstr>Disagreement</vt:lpstr>
      <vt:lpstr>Struggle with God</vt:lpstr>
      <vt:lpstr>Pride, Anger, Revenge</vt:lpstr>
      <vt:lpstr>Devil and Demons</vt:lpstr>
      <vt:lpstr>What do Spirits Eat?</vt:lpstr>
      <vt:lpstr>Devils’ Goals (1)</vt:lpstr>
      <vt:lpstr>Devils’ Goals (2)</vt:lpstr>
      <vt:lpstr>Why People Turn Away from God (1)</vt:lpstr>
      <vt:lpstr>Why People Turn Away from God (2)</vt:lpstr>
      <vt:lpstr>How Demons Attack Humans</vt:lpstr>
      <vt:lpstr>What’s Next?</vt:lpstr>
      <vt:lpstr>Physical Illness</vt:lpstr>
      <vt:lpstr>Does Jesus always heal?</vt:lpstr>
      <vt:lpstr>Healing Procedures</vt:lpstr>
      <vt:lpstr>Healing: Step 1</vt:lpstr>
      <vt:lpstr>Healing: Step 2</vt:lpstr>
      <vt:lpstr>PowerPoint Presentation</vt:lpstr>
      <vt:lpstr>Do you have to be Christian?</vt:lpstr>
      <vt:lpstr>Healing: Step 3a</vt:lpstr>
      <vt:lpstr>Healing: Step 3b</vt:lpstr>
      <vt:lpstr>Healing: Step 3c</vt:lpstr>
      <vt:lpstr>Healing: Step 3d</vt:lpstr>
      <vt:lpstr>Healing: Step 4</vt:lpstr>
      <vt:lpstr>A Simple Prayer for Healing</vt:lpstr>
      <vt:lpstr>Instant healing?</vt:lpstr>
      <vt:lpstr>Thankfulness</vt:lpstr>
      <vt:lpstr>Human Medicine</vt:lpstr>
      <vt:lpstr>After Praying 1</vt:lpstr>
      <vt:lpstr>After Praying 2</vt:lpstr>
      <vt:lpstr>After Praying 3</vt:lpstr>
      <vt:lpstr>Going Forward</vt:lpstr>
      <vt:lpstr>What’s Next?</vt:lpstr>
      <vt:lpstr>Prayer to have Children</vt:lpstr>
      <vt:lpstr>Prayer for brain tumor (1)</vt:lpstr>
      <vt:lpstr>Prayer for brain tumor (2)</vt:lpstr>
      <vt:lpstr>Prayer for Brain Tumor (3)</vt:lpstr>
      <vt:lpstr>Prayer for Brain Tumor (4)</vt:lpstr>
      <vt:lpstr>Prayer for Brain Tumor (5)</vt:lpstr>
      <vt:lpstr>My son’s pneumonia (1)</vt:lpstr>
      <vt:lpstr>My son’s pneumonia (2)</vt:lpstr>
      <vt:lpstr>My prayer for broken ankle</vt:lpstr>
      <vt:lpstr>My healing</vt:lpstr>
      <vt:lpstr>No healing: headache</vt:lpstr>
      <vt:lpstr>No healing: child with cancer (1)</vt:lpstr>
      <vt:lpstr>No healing: child with cancer (2)</vt:lpstr>
      <vt:lpstr>What’s Next?</vt:lpstr>
      <vt:lpstr>Demons use our weaknesses</vt:lpstr>
      <vt:lpstr>Demons hold on to us using our “handles”</vt:lpstr>
      <vt:lpstr> </vt:lpstr>
      <vt:lpstr>Human weaknesses are “handles” for demons</vt:lpstr>
      <vt:lpstr>Our weaknesses are like cuts in our skin</vt:lpstr>
      <vt:lpstr>Anger: probably the most common weakness   ikari</vt:lpstr>
      <vt:lpstr>Human Weakness:  Nikushimi Hatred </vt:lpstr>
      <vt:lpstr>Human weakness:   Gōman Arrogance</vt:lpstr>
      <vt:lpstr>Human weakness:   Utsubyō Depression</vt:lpstr>
      <vt:lpstr>(Self-Confidence is OK)</vt:lpstr>
      <vt:lpstr>Human Weakness: Apathy, Lethargy</vt:lpstr>
      <vt:lpstr>Human Weakness:  Fear</vt:lpstr>
      <vt:lpstr>Human Weakness:  Perfectionism</vt:lpstr>
      <vt:lpstr>Human Weakness: Food – Gluttony</vt:lpstr>
      <vt:lpstr>Human Weakness: Alcohol, Narcotics</vt:lpstr>
      <vt:lpstr>Human Weakness: Sex – Lust      sekusu</vt:lpstr>
      <vt:lpstr>Demon-Handles:  Curses              naroi</vt:lpstr>
      <vt:lpstr>Demon-Handles:  Family Spirits</vt:lpstr>
      <vt:lpstr>Demon-Handles:  Family Spirits</vt:lpstr>
      <vt:lpstr>Demon-Handles:  Places of Worship</vt:lpstr>
      <vt:lpstr>Other Demon-Handles</vt:lpstr>
      <vt:lpstr>A Simple Prayer to Lock out a Demon</vt:lpstr>
      <vt:lpstr>What’s Next?</vt:lpstr>
      <vt:lpstr>Jesus Waits at the Door of our Heart</vt:lpstr>
      <vt:lpstr>Jesus Asks to Come In</vt:lpstr>
      <vt:lpstr>Your Choice</vt:lpstr>
      <vt:lpstr>Thank you!</vt:lpstr>
      <vt:lpstr>PowerPoint Presentation</vt:lpstr>
      <vt:lpstr>Basic Vocabulary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Christian’s Understanding of God</dc:title>
  <dc:creator>krieg</dc:creator>
  <cp:lastModifiedBy>Laurence Krieg</cp:lastModifiedBy>
  <cp:revision>461</cp:revision>
  <cp:lastPrinted>2019-02-04T03:14:39Z</cp:lastPrinted>
  <dcterms:created xsi:type="dcterms:W3CDTF">2018-06-09T15:35:38Z</dcterms:created>
  <dcterms:modified xsi:type="dcterms:W3CDTF">2019-02-04T03:20:07Z</dcterms:modified>
</cp:coreProperties>
</file>